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96" r:id="rId4"/>
    <p:sldId id="283" r:id="rId5"/>
    <p:sldId id="286" r:id="rId6"/>
    <p:sldId id="287" r:id="rId7"/>
    <p:sldId id="288" r:id="rId8"/>
    <p:sldId id="289" r:id="rId9"/>
    <p:sldId id="290" r:id="rId10"/>
    <p:sldId id="291" r:id="rId11"/>
    <p:sldId id="292" r:id="rId12"/>
    <p:sldId id="302" r:id="rId13"/>
    <p:sldId id="304" r:id="rId14"/>
    <p:sldId id="295" r:id="rId15"/>
    <p:sldId id="298" r:id="rId16"/>
    <p:sldId id="299" r:id="rId17"/>
    <p:sldId id="300" r:id="rId18"/>
    <p:sldId id="261" r:id="rId19"/>
  </p:sldIdLst>
  <p:sldSz cx="9144000" cy="6858000" type="screen4x3"/>
  <p:notesSz cx="6858000" cy="9144000"/>
  <p:embeddedFontLst>
    <p:embeddedFont>
      <p:font typeface="HY바다M" panose="020B0600000101010101" charset="-127"/>
      <p:regular r:id="rId21"/>
    </p:embeddedFont>
    <p:embeddedFont>
      <p:font typeface="맑은 고딕" panose="020B0503020000020004" pitchFamily="50" charset="-127"/>
      <p:regular r:id="rId22"/>
      <p:bold r:id="rId23"/>
    </p:embeddedFont>
    <p:embeddedFont>
      <p:font typeface="휴먼편지체" panose="02030504000101010101" pitchFamily="18" charset="-127"/>
      <p:regular r:id="rId24"/>
    </p:embeddedFont>
    <p:embeddedFont>
      <p:font typeface="나눔손글씨 펜" panose="020B0600000101010101" charset="-127"/>
      <p:regular r:id="rId25"/>
    </p:embeddedFont>
    <p:embeddedFont>
      <p:font typeface="나눔고딕" panose="020B0600000101010101" charset="-127"/>
      <p:regular r:id="rId26"/>
      <p:bold r:id="rId27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596" autoAdjust="0"/>
    <p:restoredTop sz="94660"/>
  </p:normalViewPr>
  <p:slideViewPr>
    <p:cSldViewPr>
      <p:cViewPr varScale="1">
        <p:scale>
          <a:sx n="109" d="100"/>
          <a:sy n="109" d="100"/>
        </p:scale>
        <p:origin x="2076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5008A0-6130-459F-9E7A-74D380BB7481}" type="datetimeFigureOut">
              <a:rPr lang="ko-KR" altLang="en-US" smtClean="0"/>
              <a:pPr/>
              <a:t>2020-08-20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317C71-F6AE-4B8B-A504-3D7629196B3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://hangeul.naver.com/font" TargetMode="External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_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Documents and Settings\nhn\바탕 화면\칠판1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 userDrawn="1"/>
        </p:nvSpPr>
        <p:spPr>
          <a:xfrm>
            <a:off x="3514110" y="6135687"/>
            <a:ext cx="22820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800" dirty="0">
                <a:solidFill>
                  <a:schemeClr val="accent3">
                    <a:lumMod val="60000"/>
                    <a:lumOff val="40000"/>
                  </a:schemeClr>
                </a:solidFill>
                <a:latin typeface="나눔고딕" pitchFamily="50" charset="-127"/>
                <a:ea typeface="나눔고딕" pitchFamily="50" charset="-127"/>
              </a:rPr>
              <a:t>이 문서는 </a:t>
            </a:r>
            <a:r>
              <a:rPr lang="ko-KR" altLang="en-US" sz="800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나눔고딕" pitchFamily="50" charset="-127"/>
                <a:ea typeface="나눔고딕" pitchFamily="50" charset="-127"/>
              </a:rPr>
              <a:t>나눔글꼴로</a:t>
            </a:r>
            <a:r>
              <a:rPr lang="ko-KR" altLang="en-US" sz="800" dirty="0">
                <a:solidFill>
                  <a:schemeClr val="accent3">
                    <a:lumMod val="60000"/>
                    <a:lumOff val="40000"/>
                  </a:schemeClr>
                </a:solidFill>
                <a:latin typeface="나눔고딕" pitchFamily="50" charset="-127"/>
                <a:ea typeface="나눔고딕" pitchFamily="50" charset="-127"/>
              </a:rPr>
              <a:t> 작성되었습니다</a:t>
            </a:r>
            <a:r>
              <a:rPr lang="en-US" altLang="ko-KR" sz="800" dirty="0">
                <a:solidFill>
                  <a:schemeClr val="accent3">
                    <a:lumMod val="60000"/>
                    <a:lumOff val="40000"/>
                  </a:schemeClr>
                </a:solidFill>
                <a:latin typeface="나눔고딕" pitchFamily="50" charset="-127"/>
                <a:ea typeface="나눔고딕" pitchFamily="50" charset="-127"/>
              </a:rPr>
              <a:t>. </a:t>
            </a:r>
            <a:r>
              <a:rPr lang="ko-KR" altLang="en-US" sz="800" u="sng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hlinkClick r:id="rId3"/>
              </a:rPr>
              <a:t>설치하기</a:t>
            </a:r>
            <a:r>
              <a:rPr lang="ko-KR" altLang="en-US" sz="800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hlinkClick r:id="rId3"/>
              </a:rPr>
              <a:t/>
            </a:r>
            <a:br>
              <a:rPr lang="ko-KR" altLang="en-US" sz="800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hlinkClick r:id="rId3"/>
              </a:rPr>
            </a:br>
            <a:endParaRPr lang="en-US" altLang="ko-KR" sz="800" spc="-20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9" name="그림 8" descr="분필타이틀라인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2924200" y="2406641"/>
            <a:ext cx="3782169" cy="166647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부제목 2"/>
          <p:cNvSpPr>
            <a:spLocks noGrp="1"/>
          </p:cNvSpPr>
          <p:nvPr>
            <p:ph type="subTitle" idx="1" hasCustomPrompt="1"/>
          </p:nvPr>
        </p:nvSpPr>
        <p:spPr>
          <a:xfrm>
            <a:off x="899592" y="1509936"/>
            <a:ext cx="7632848" cy="1198984"/>
          </a:xfrm>
        </p:spPr>
        <p:txBody>
          <a:bodyPr>
            <a:normAutofit/>
          </a:bodyPr>
          <a:lstStyle>
            <a:lvl1pPr marL="0" indent="0" algn="ctr">
              <a:buNone/>
              <a:defRPr sz="60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/>
              <a:t>마스터 제목 스타일 편집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지_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98426" y="414189"/>
            <a:ext cx="7704856" cy="1143000"/>
          </a:xfrm>
        </p:spPr>
        <p:txBody>
          <a:bodyPr>
            <a:normAutofit/>
          </a:bodyPr>
          <a:lstStyle>
            <a:lvl1pPr algn="l">
              <a:defRPr sz="46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2536688-D7E5-43CE-A0B9-183FE151E231}" type="datetimeFigureOut">
              <a:rPr lang="ko-KR" altLang="en-US" smtClean="0"/>
              <a:pPr/>
              <a:t>2020-08-20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B525479-BFCE-4EB8-972F-F51A5FFACC23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7" name="그림 6" descr="분필제목라인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538162" y="1303809"/>
            <a:ext cx="8067675" cy="18097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배경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021288"/>
            <a:ext cx="21336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2536688-D7E5-43CE-A0B9-183FE151E231}" type="datetimeFigureOut">
              <a:rPr lang="ko-KR" altLang="en-US" smtClean="0"/>
              <a:pPr/>
              <a:t>2020-08-20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021288"/>
            <a:ext cx="28956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553200" y="6021288"/>
            <a:ext cx="21336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B525479-BFCE-4EB8-972F-F51A5FFACC23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7" name="Picture 3" descr="C:\Documents and Settings\nhn\바탕 화면\칠판1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배경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2536688-D7E5-43CE-A0B9-183FE151E231}" type="datetimeFigureOut">
              <a:rPr lang="ko-KR" altLang="en-US" smtClean="0"/>
              <a:pPr/>
              <a:t>2020-08-20</a:t>
            </a:fld>
            <a:endParaRPr lang="ko-KR" altLang="en-US"/>
          </a:p>
        </p:txBody>
      </p:sp>
      <p:sp>
        <p:nvSpPr>
          <p:cNvPr id="21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22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B525479-BFCE-4EB8-972F-F51A5FFACC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2536688-D7E5-43CE-A0B9-183FE151E231}" type="datetimeFigureOut">
              <a:rPr lang="ko-KR" altLang="en-US" smtClean="0"/>
              <a:pPr/>
              <a:t>2020-08-20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B525479-BFCE-4EB8-972F-F51A5FFACC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2536688-D7E5-43CE-A0B9-183FE151E231}" type="datetimeFigureOut">
              <a:rPr lang="ko-KR" altLang="en-US" smtClean="0"/>
              <a:pPr/>
              <a:t>2020-08-20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B525479-BFCE-4EB8-972F-F51A5FFACC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9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 descr="칠판내지.png"/>
          <p:cNvPicPr>
            <a:picLocks noChangeAspect="1"/>
          </p:cNvPicPr>
          <p:nvPr userDrawn="1"/>
        </p:nvPicPr>
        <p:blipFill>
          <a:blip r:embed="rId10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A2536688-D7E5-43CE-A0B9-183FE151E231}" type="datetimeFigureOut">
              <a:rPr lang="ko-KR" altLang="en-US" smtClean="0"/>
              <a:pPr/>
              <a:t>2020-08-20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FB525479-BFCE-4EB8-972F-F51A5FFACC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76" r:id="rId2"/>
    <p:sldLayoutId id="2147483675" r:id="rId3"/>
    <p:sldLayoutId id="2147483674" r:id="rId4"/>
    <p:sldLayoutId id="2147483673" r:id="rId5"/>
    <p:sldLayoutId id="2147483649" r:id="rId6"/>
    <p:sldLayoutId id="2147483650" r:id="rId7"/>
  </p:sldLayoutIdLst>
  <p:txStyles>
    <p:titleStyle>
      <a:lvl1pPr algn="ctr" defTabSz="914400" rtl="0" eaLnBrk="1" latinLnBrk="1" hangingPunct="1">
        <a:spcBef>
          <a:spcPct val="0"/>
        </a:spcBef>
        <a:buNone/>
        <a:defRPr sz="60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Tx/>
        <a:buNone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Tx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Tx/>
        <a:buNone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Tx/>
        <a:buNone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Tx/>
        <a:buNone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hangeul.naver.com/font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nhn\바탕 화면\칠판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971600" y="1412776"/>
            <a:ext cx="7200900" cy="10156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6000" spc="-150" dirty="0" err="1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농인과</a:t>
            </a:r>
            <a:r>
              <a:rPr kumimoji="0" lang="ko-KR" altLang="en-US" sz="6000" spc="-15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 </a:t>
            </a:r>
            <a:r>
              <a:rPr kumimoji="0" lang="ko-KR" altLang="en-US" sz="6000" spc="-150" dirty="0" err="1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한국수어</a:t>
            </a:r>
            <a:endParaRPr kumimoji="0" lang="en-US" altLang="ko-KR" sz="6000" spc="-150" dirty="0">
              <a:solidFill>
                <a:schemeClr val="bg1"/>
              </a:solidFill>
              <a:latin typeface="휴먼편지체" pitchFamily="18" charset="-127"/>
              <a:ea typeface="휴먼편지체" pitchFamily="18" charset="-127"/>
            </a:endParaRPr>
          </a:p>
        </p:txBody>
      </p:sp>
      <p:pic>
        <p:nvPicPr>
          <p:cNvPr id="8" name="그림 7" descr="분필타이틀라인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46644" y="2355101"/>
            <a:ext cx="7050712" cy="310663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971600" y="4221088"/>
            <a:ext cx="7200900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150" dirty="0" err="1">
                <a:solidFill>
                  <a:srgbClr val="FFC000"/>
                </a:solidFill>
                <a:latin typeface="HY바다M" pitchFamily="18" charset="-127"/>
                <a:ea typeface="HY바다M" pitchFamily="18" charset="-127"/>
              </a:rPr>
              <a:t>한국수어통역사</a:t>
            </a:r>
            <a:r>
              <a:rPr lang="en-US" altLang="ko-KR" sz="3200" spc="-150" dirty="0">
                <a:solidFill>
                  <a:srgbClr val="FFC000"/>
                </a:solidFill>
                <a:latin typeface="HY바다M" pitchFamily="18" charset="-127"/>
                <a:ea typeface="HY바다M" pitchFamily="18" charset="-127"/>
              </a:rPr>
              <a:t>: </a:t>
            </a:r>
            <a:r>
              <a:rPr lang="ko-KR" altLang="en-US" sz="3200" spc="-150" dirty="0">
                <a:solidFill>
                  <a:srgbClr val="FFC000"/>
                </a:solidFill>
                <a:latin typeface="HY바다M" pitchFamily="18" charset="-127"/>
                <a:ea typeface="HY바다M" pitchFamily="18" charset="-127"/>
              </a:rPr>
              <a:t>공미현 </a:t>
            </a:r>
            <a:r>
              <a:rPr lang="en-US" altLang="ko-KR" sz="3200" spc="-150" dirty="0">
                <a:solidFill>
                  <a:srgbClr val="FFC000"/>
                </a:solidFill>
                <a:latin typeface="HY바다M" pitchFamily="18" charset="-127"/>
                <a:ea typeface="HY바다M" pitchFamily="18" charset="-127"/>
              </a:rPr>
              <a:t>(010-2652-2635)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71600" y="5229200"/>
            <a:ext cx="720090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2400" spc="-150" dirty="0">
                <a:solidFill>
                  <a:schemeClr val="bg1"/>
                </a:solidFill>
                <a:latin typeface="나눔손글씨 펜" pitchFamily="66" charset="-127"/>
                <a:ea typeface="나눔손글씨 펜" pitchFamily="66" charset="-127"/>
              </a:rPr>
              <a:t> </a:t>
            </a:r>
            <a:endParaRPr lang="en-US" altLang="ko-KR" sz="2400" spc="-150" dirty="0">
              <a:solidFill>
                <a:schemeClr val="bg1"/>
              </a:solidFill>
              <a:latin typeface="나눔손글씨 펜" pitchFamily="66" charset="-127"/>
              <a:ea typeface="나눔손글씨 펜" pitchFamily="66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altLang="ko-KR" sz="2400" spc="-150" dirty="0">
              <a:solidFill>
                <a:schemeClr val="bg1"/>
              </a:solidFill>
              <a:latin typeface="나눔손글씨 펜" pitchFamily="66" charset="-127"/>
              <a:ea typeface="나눔손글씨 펜" pitchFamily="66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altLang="ko-KR" sz="2400" spc="-150" dirty="0">
              <a:solidFill>
                <a:schemeClr val="bg1"/>
              </a:solidFill>
              <a:latin typeface="나눔손글씨 펜" pitchFamily="66" charset="-127"/>
              <a:ea typeface="나눔손글씨 펜" pitchFamily="66" charset="-127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82571" y="495005"/>
            <a:ext cx="510526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6000" spc="-150" dirty="0" err="1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농인이란</a:t>
            </a:r>
            <a:r>
              <a:rPr lang="en-US" altLang="ko-KR" sz="6000" spc="-15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?</a:t>
            </a:r>
            <a:endParaRPr kumimoji="0" lang="en-US" altLang="ko-KR" sz="6000" spc="-150" dirty="0">
              <a:solidFill>
                <a:schemeClr val="bg1"/>
              </a:solidFill>
              <a:latin typeface="휴먼편지체" pitchFamily="18" charset="-127"/>
              <a:ea typeface="휴먼편지체" pitchFamily="18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3568" y="1772816"/>
            <a:ext cx="8174712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청각장애인을 달리 이르는 말로서 </a:t>
            </a:r>
            <a:endParaRPr lang="en-US" altLang="ko-KR" sz="4000" dirty="0">
              <a:solidFill>
                <a:schemeClr val="bg1"/>
              </a:solidFill>
              <a:latin typeface="휴먼편지체" pitchFamily="18" charset="-127"/>
              <a:ea typeface="휴먼편지체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   </a:t>
            </a:r>
            <a:r>
              <a:rPr lang="ko-KR" altLang="en-US" sz="4000" dirty="0" err="1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수어를</a:t>
            </a: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 일상어로 사용하는 사람</a:t>
            </a:r>
            <a:endParaRPr lang="en-US" altLang="ko-KR" sz="4000" dirty="0">
              <a:solidFill>
                <a:schemeClr val="bg1"/>
              </a:solidFill>
              <a:latin typeface="휴먼편지체" pitchFamily="18" charset="-127"/>
              <a:ea typeface="휴먼편지체" pitchFamily="18" charset="-127"/>
            </a:endParaRPr>
          </a:p>
        </p:txBody>
      </p:sp>
      <p:pic>
        <p:nvPicPr>
          <p:cNvPr id="12" name="그림 11" descr="분필제목라인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8162" y="1303809"/>
            <a:ext cx="8067675" cy="18097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C84CD27-0153-472F-80FC-DD290E38B5BE}"/>
              </a:ext>
            </a:extLst>
          </p:cNvPr>
          <p:cNvSpPr txBox="1"/>
          <p:nvPr/>
        </p:nvSpPr>
        <p:spPr>
          <a:xfrm>
            <a:off x="683568" y="4797152"/>
            <a:ext cx="8174712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우리나라 농인들이 사용하는</a:t>
            </a:r>
            <a:r>
              <a:rPr lang="en-US" altLang="ko-KR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, </a:t>
            </a: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보이는 언어로서 한국어와는 다른 고유한 형식이 있는 또 하나의 언어</a:t>
            </a:r>
            <a:endParaRPr lang="en-US" altLang="ko-KR" sz="4000" dirty="0">
              <a:solidFill>
                <a:schemeClr val="bg1"/>
              </a:solidFill>
              <a:latin typeface="휴먼편지체" pitchFamily="18" charset="-127"/>
              <a:ea typeface="휴먼편지체" pitchFamily="18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AFE9567-F5D2-42CF-B807-D0795B7F51D8}"/>
              </a:ext>
            </a:extLst>
          </p:cNvPr>
          <p:cNvSpPr txBox="1"/>
          <p:nvPr/>
        </p:nvSpPr>
        <p:spPr>
          <a:xfrm>
            <a:off x="690876" y="3501008"/>
            <a:ext cx="510526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6000" spc="-150" dirty="0" err="1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한국수어란</a:t>
            </a:r>
            <a:r>
              <a:rPr lang="en-US" altLang="ko-KR" sz="6000" spc="-15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?</a:t>
            </a:r>
            <a:endParaRPr kumimoji="0" lang="en-US" altLang="ko-KR" sz="6000" spc="-150" dirty="0">
              <a:solidFill>
                <a:schemeClr val="bg1"/>
              </a:solidFill>
              <a:latin typeface="휴먼편지체" pitchFamily="18" charset="-127"/>
              <a:ea typeface="휴먼편지체" pitchFamily="18" charset="-127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>
            <a:extLst>
              <a:ext uri="{FF2B5EF4-FFF2-40B4-BE49-F238E27FC236}">
                <a16:creationId xmlns:a16="http://schemas.microsoft.com/office/drawing/2014/main" id="{75324252-F0DF-44C8-B5A1-DFFBA4B0D9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8157" y="1988840"/>
            <a:ext cx="8067675" cy="3185125"/>
          </a:xfrm>
        </p:spPr>
        <p:txBody>
          <a:bodyPr>
            <a:noAutofit/>
          </a:bodyPr>
          <a:lstStyle/>
          <a:p>
            <a:pPr algn="l"/>
            <a:r>
              <a:rPr lang="en-US" altLang="ko-KR" sz="4000" spc="-150" dirty="0">
                <a:latin typeface="휴먼편지체" pitchFamily="18" charset="-127"/>
                <a:ea typeface="휴먼편지체" pitchFamily="18" charset="-127"/>
              </a:rPr>
              <a:t>-</a:t>
            </a:r>
            <a:r>
              <a:rPr lang="ko-KR" altLang="en-US" sz="4000" spc="-150" dirty="0" err="1">
                <a:latin typeface="휴먼편지체" pitchFamily="18" charset="-127"/>
                <a:ea typeface="휴먼편지체" pitchFamily="18" charset="-127"/>
              </a:rPr>
              <a:t>농인으로서의</a:t>
            </a:r>
            <a:r>
              <a:rPr lang="ko-KR" altLang="en-US" sz="4000" spc="-150" dirty="0">
                <a:latin typeface="휴먼편지체" pitchFamily="18" charset="-127"/>
                <a:ea typeface="휴먼편지체" pitchFamily="18" charset="-127"/>
              </a:rPr>
              <a:t> 정체성과 가치관을 바탕으로 형성된 모든 생활양식 </a:t>
            </a:r>
            <a:endParaRPr lang="en-US" altLang="ko-KR" sz="4000" spc="-150" dirty="0">
              <a:latin typeface="휴먼편지체" pitchFamily="18" charset="-127"/>
              <a:ea typeface="휴먼편지체" pitchFamily="18" charset="-127"/>
            </a:endParaRPr>
          </a:p>
          <a:p>
            <a:pPr algn="l"/>
            <a:endParaRPr lang="en-US" altLang="ko-KR" sz="900" spc="-150" dirty="0">
              <a:latin typeface="휴먼편지체" pitchFamily="18" charset="-127"/>
              <a:ea typeface="휴먼편지체" pitchFamily="18" charset="-127"/>
            </a:endParaRPr>
          </a:p>
          <a:p>
            <a:pPr algn="l"/>
            <a:r>
              <a:rPr lang="en-US" altLang="ko-KR" sz="4000" spc="-150" dirty="0">
                <a:latin typeface="휴먼편지체" pitchFamily="18" charset="-127"/>
                <a:ea typeface="휴먼편지체" pitchFamily="18" charset="-127"/>
              </a:rPr>
              <a:t>-</a:t>
            </a:r>
            <a:r>
              <a:rPr lang="ko-KR" altLang="en-US" sz="4000" spc="-150" dirty="0">
                <a:latin typeface="휴먼편지체" pitchFamily="18" charset="-127"/>
                <a:ea typeface="휴먼편지체" pitchFamily="18" charset="-127"/>
              </a:rPr>
              <a:t>행동하는 것과 생각하는 것이 주로 시각에 의해 이루어짐</a:t>
            </a:r>
            <a:endParaRPr lang="en-US" altLang="ko-KR" sz="4000" spc="-150" dirty="0">
              <a:latin typeface="휴먼편지체" pitchFamily="18" charset="-127"/>
              <a:ea typeface="휴먼편지체" pitchFamily="18" charset="-127"/>
            </a:endParaRPr>
          </a:p>
          <a:p>
            <a:pPr algn="l"/>
            <a:endParaRPr lang="ko-KR" altLang="en-US" sz="4000" dirty="0"/>
          </a:p>
        </p:txBody>
      </p:sp>
      <p:sp>
        <p:nvSpPr>
          <p:cNvPr id="4" name="제목 3">
            <a:extLst>
              <a:ext uri="{FF2B5EF4-FFF2-40B4-BE49-F238E27FC236}">
                <a16:creationId xmlns:a16="http://schemas.microsoft.com/office/drawing/2014/main" id="{45537D9D-07D3-4756-9721-A3759D948617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538162" y="464432"/>
            <a:ext cx="777240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6000" spc="-15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농문화란</a:t>
            </a:r>
            <a:r>
              <a:rPr lang="en-US" altLang="ko-KR" sz="6000" spc="-15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?</a:t>
            </a:r>
            <a:endParaRPr kumimoji="0" lang="en-US" altLang="ko-KR" sz="6000" spc="-150" dirty="0">
              <a:solidFill>
                <a:schemeClr val="bg1"/>
              </a:solidFill>
              <a:latin typeface="휴먼편지체" pitchFamily="18" charset="-127"/>
              <a:ea typeface="휴먼편지체" pitchFamily="18" charset="-127"/>
            </a:endParaRPr>
          </a:p>
        </p:txBody>
      </p:sp>
      <p:pic>
        <p:nvPicPr>
          <p:cNvPr id="5" name="그림 4" descr="분필제목라인.png">
            <a:extLst>
              <a:ext uri="{FF2B5EF4-FFF2-40B4-BE49-F238E27FC236}">
                <a16:creationId xmlns:a16="http://schemas.microsoft.com/office/drawing/2014/main" id="{A285378B-F2F9-4F9E-B439-201D41782377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8162" y="1303809"/>
            <a:ext cx="8067675" cy="180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29735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83568" y="487114"/>
            <a:ext cx="510526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6000" spc="-150" dirty="0" err="1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한국수화언어법</a:t>
            </a:r>
            <a:endParaRPr kumimoji="0" lang="en-US" altLang="ko-KR" sz="6000" spc="-150" dirty="0">
              <a:solidFill>
                <a:schemeClr val="bg1"/>
              </a:solidFill>
              <a:latin typeface="휴먼편지체" pitchFamily="18" charset="-127"/>
              <a:ea typeface="휴먼편지체" pitchFamily="18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3568" y="1772816"/>
            <a:ext cx="8174712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ko-KR" altLang="en-US" sz="4000" dirty="0" err="1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한국수화언어가</a:t>
            </a: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 국어와 동등한 자격을 가진 </a:t>
            </a:r>
            <a:r>
              <a:rPr lang="ko-KR" altLang="en-US" sz="4000" dirty="0" err="1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농인의</a:t>
            </a: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 고유한 언어임을 밝히고</a:t>
            </a:r>
            <a:r>
              <a:rPr lang="en-US" altLang="ko-KR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, </a:t>
            </a:r>
            <a:r>
              <a:rPr lang="ko-KR" altLang="en-US" sz="4000" dirty="0" err="1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한국수화언어의</a:t>
            </a: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 발전 및 보전의 기반을 마련하여 </a:t>
            </a:r>
            <a:r>
              <a:rPr lang="ko-KR" altLang="en-US" sz="4000" dirty="0" err="1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한국수화언어사용자의</a:t>
            </a: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 언어권과 삶의 질을 향상시키는 것을 목적으로 하는 법률</a:t>
            </a:r>
            <a:endParaRPr lang="en-US" altLang="ko-KR" sz="4000" dirty="0">
              <a:solidFill>
                <a:schemeClr val="bg1"/>
              </a:solidFill>
              <a:latin typeface="휴먼편지체" pitchFamily="18" charset="-127"/>
              <a:ea typeface="휴먼편지체" pitchFamily="18" charset="-127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US" altLang="ko-KR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2016</a:t>
            </a: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년 </a:t>
            </a:r>
            <a:r>
              <a:rPr lang="en-US" altLang="ko-KR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2</a:t>
            </a: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월</a:t>
            </a:r>
            <a:r>
              <a:rPr lang="en-US" altLang="ko-KR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3</a:t>
            </a: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일 제정</a:t>
            </a:r>
            <a:r>
              <a:rPr lang="en-US" altLang="ko-KR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,  8</a:t>
            </a: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월</a:t>
            </a:r>
            <a:r>
              <a:rPr lang="en-US" altLang="ko-KR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4</a:t>
            </a: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일 시행</a:t>
            </a:r>
            <a:endParaRPr lang="en-US" altLang="ko-KR" sz="4000" dirty="0">
              <a:solidFill>
                <a:schemeClr val="bg1"/>
              </a:solidFill>
              <a:latin typeface="휴먼편지체" pitchFamily="18" charset="-127"/>
              <a:ea typeface="휴먼편지체" pitchFamily="18" charset="-127"/>
            </a:endParaRPr>
          </a:p>
        </p:txBody>
      </p:sp>
      <p:pic>
        <p:nvPicPr>
          <p:cNvPr id="12" name="그림 11" descr="분필제목라인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8162" y="1303809"/>
            <a:ext cx="8067675" cy="18097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90876" y="620688"/>
            <a:ext cx="798558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6000" spc="-150" dirty="0" err="1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한국수어와</a:t>
            </a:r>
            <a:r>
              <a:rPr kumimoji="0" lang="ko-KR" altLang="en-US" sz="6000" spc="-15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 </a:t>
            </a:r>
            <a:r>
              <a:rPr kumimoji="0" lang="ko-KR" altLang="en-US" sz="6000" spc="-150" dirty="0" err="1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문법수어의</a:t>
            </a:r>
            <a:r>
              <a:rPr kumimoji="0" lang="ko-KR" altLang="en-US" sz="6000" spc="-15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 비교</a:t>
            </a:r>
            <a:endParaRPr kumimoji="0" lang="en-US" altLang="ko-KR" sz="6000" spc="-150" dirty="0">
              <a:solidFill>
                <a:schemeClr val="bg1"/>
              </a:solidFill>
              <a:latin typeface="휴먼편지체" pitchFamily="18" charset="-127"/>
              <a:ea typeface="휴먼편지체" pitchFamily="18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53783" y="1960937"/>
            <a:ext cx="8174712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* </a:t>
            </a:r>
            <a:r>
              <a:rPr lang="ko-KR" altLang="en-US" sz="4000" dirty="0" err="1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한국수어는</a:t>
            </a: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 </a:t>
            </a:r>
            <a:r>
              <a:rPr lang="ko-KR" altLang="en-US" sz="4000" dirty="0" err="1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농인에</a:t>
            </a: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 의해 자연적으로 만</a:t>
            </a:r>
            <a:endParaRPr lang="en-US" altLang="ko-KR" sz="4000" dirty="0">
              <a:solidFill>
                <a:schemeClr val="bg1"/>
              </a:solidFill>
              <a:latin typeface="휴먼편지체" pitchFamily="18" charset="-127"/>
              <a:ea typeface="휴먼편지체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   </a:t>
            </a: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들어져 사용되고 있는 수화언어</a:t>
            </a:r>
            <a:endParaRPr lang="en-US" altLang="ko-KR" sz="4000" dirty="0">
              <a:solidFill>
                <a:schemeClr val="bg1"/>
              </a:solidFill>
              <a:latin typeface="휴먼편지체" pitchFamily="18" charset="-127"/>
              <a:ea typeface="휴먼편지체" pitchFamily="18" charset="-127"/>
            </a:endParaRPr>
          </a:p>
          <a:p>
            <a:pPr marL="514350" indent="-51435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* </a:t>
            </a: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농인 특유의 관용적 표현들의 집합체</a:t>
            </a:r>
            <a:endParaRPr lang="en-US" altLang="ko-KR" sz="4000" dirty="0">
              <a:solidFill>
                <a:schemeClr val="bg1"/>
              </a:solidFill>
              <a:latin typeface="휴먼편지체" pitchFamily="18" charset="-127"/>
              <a:ea typeface="휴먼편지체" pitchFamily="18" charset="-127"/>
            </a:endParaRPr>
          </a:p>
          <a:p>
            <a:pPr marL="514350" indent="-51435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* </a:t>
            </a: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머리</a:t>
            </a:r>
            <a:r>
              <a:rPr lang="en-US" altLang="ko-KR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, </a:t>
            </a: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몸통</a:t>
            </a:r>
            <a:r>
              <a:rPr lang="en-US" altLang="ko-KR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, </a:t>
            </a: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팔</a:t>
            </a:r>
            <a:r>
              <a:rPr lang="en-US" altLang="ko-KR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, </a:t>
            </a: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손을 통해 표현됨</a:t>
            </a:r>
            <a:endParaRPr lang="en-US" altLang="ko-KR" sz="4000" dirty="0">
              <a:solidFill>
                <a:schemeClr val="bg1"/>
              </a:solidFill>
              <a:latin typeface="휴먼편지체" pitchFamily="18" charset="-127"/>
              <a:ea typeface="휴먼편지체" pitchFamily="18" charset="-127"/>
            </a:endParaRPr>
          </a:p>
          <a:p>
            <a:pPr marL="514350" indent="-51435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* </a:t>
            </a: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의미의 전달 수단이 매우 상징적임</a:t>
            </a:r>
            <a:endParaRPr lang="en-US" altLang="ko-KR" sz="4000" dirty="0">
              <a:solidFill>
                <a:schemeClr val="bg1"/>
              </a:solidFill>
              <a:latin typeface="휴먼편지체" pitchFamily="18" charset="-127"/>
              <a:ea typeface="휴먼편지체" pitchFamily="18" charset="-127"/>
            </a:endParaRPr>
          </a:p>
        </p:txBody>
      </p:sp>
      <p:pic>
        <p:nvPicPr>
          <p:cNvPr id="12" name="그림 11" descr="분필제목라인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8162" y="1425470"/>
            <a:ext cx="8067675" cy="18097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90876" y="620688"/>
            <a:ext cx="7810214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6000" spc="-150" dirty="0" err="1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한국수어는</a:t>
            </a:r>
            <a:r>
              <a:rPr kumimoji="0" lang="en-US" altLang="ko-KR" sz="6000" spc="-15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…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83568" y="1772816"/>
            <a:ext cx="8174712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>
              <a:defRPr/>
            </a:pPr>
            <a:r>
              <a:rPr lang="en-US" altLang="ko-KR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* </a:t>
            </a: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긴 말이나 문장을 그대로 전부하는 것이 아니라 매우 축약적으로 표현됨</a:t>
            </a:r>
            <a:r>
              <a:rPr lang="en-US" altLang="ko-KR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.</a:t>
            </a:r>
          </a:p>
          <a:p>
            <a:pPr marL="514350" indent="-51435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altLang="ko-KR" sz="4000" dirty="0">
              <a:solidFill>
                <a:schemeClr val="bg1"/>
              </a:solidFill>
              <a:latin typeface="휴먼편지체" pitchFamily="18" charset="-127"/>
              <a:ea typeface="휴먼편지체" pitchFamily="18" charset="-127"/>
            </a:endParaRPr>
          </a:p>
          <a:p>
            <a:pPr marL="514350" indent="-51435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* </a:t>
            </a: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한국 </a:t>
            </a:r>
            <a:r>
              <a:rPr lang="ko-KR" altLang="en-US" sz="4000" dirty="0" err="1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수어의</a:t>
            </a: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 특성을 모르는 청인들은 농인들의 </a:t>
            </a:r>
            <a:r>
              <a:rPr lang="ko-KR" altLang="en-US" sz="4000" dirty="0" err="1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수어표현에</a:t>
            </a: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 대해 이해하기 어려움</a:t>
            </a:r>
            <a:endParaRPr lang="en-US" altLang="ko-KR" sz="4000" dirty="0">
              <a:solidFill>
                <a:schemeClr val="bg1"/>
              </a:solidFill>
              <a:latin typeface="휴먼편지체" pitchFamily="18" charset="-127"/>
              <a:ea typeface="휴먼편지체" pitchFamily="18" charset="-127"/>
            </a:endParaRPr>
          </a:p>
          <a:p>
            <a:pPr marL="514350" indent="-514350" fontAlgn="auto">
              <a:spcBef>
                <a:spcPts val="0"/>
              </a:spcBef>
              <a:spcAft>
                <a:spcPts val="0"/>
              </a:spcAft>
              <a:buFont typeface="Arial" charset="0"/>
              <a:buChar char="•"/>
              <a:defRPr/>
            </a:pPr>
            <a:endParaRPr lang="en-US" altLang="ko-KR" sz="4000" dirty="0">
              <a:solidFill>
                <a:schemeClr val="bg1"/>
              </a:solidFill>
              <a:latin typeface="휴먼편지체" pitchFamily="18" charset="-127"/>
              <a:ea typeface="휴먼편지체" pitchFamily="18" charset="-127"/>
            </a:endParaRPr>
          </a:p>
        </p:txBody>
      </p:sp>
      <p:pic>
        <p:nvPicPr>
          <p:cNvPr id="12" name="그림 11" descr="분필제목라인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2145" y="1433121"/>
            <a:ext cx="8067675" cy="18097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90876" y="620688"/>
            <a:ext cx="7810214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6000" spc="-150" dirty="0" err="1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문법수어란</a:t>
            </a:r>
            <a:endParaRPr kumimoji="0" lang="en-US" altLang="ko-KR" sz="6000" spc="-150" dirty="0">
              <a:solidFill>
                <a:schemeClr val="bg1"/>
              </a:solidFill>
              <a:latin typeface="휴먼편지체" pitchFamily="18" charset="-127"/>
              <a:ea typeface="휴먼편지체" pitchFamily="18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3568" y="1772816"/>
            <a:ext cx="8174712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* </a:t>
            </a:r>
            <a:r>
              <a:rPr lang="ko-KR" altLang="en-US" sz="4000" dirty="0" err="1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농학교에서</a:t>
            </a: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 </a:t>
            </a:r>
            <a:r>
              <a:rPr lang="ko-KR" altLang="en-US" sz="4000" dirty="0" err="1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농학생들의</a:t>
            </a: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 문장력 향상을 위한 목적으로 개발된 개량형 수화</a:t>
            </a:r>
            <a:endParaRPr lang="en-US" altLang="ko-KR" sz="4000" dirty="0">
              <a:solidFill>
                <a:schemeClr val="bg1"/>
              </a:solidFill>
              <a:latin typeface="휴먼편지체" pitchFamily="18" charset="-127"/>
              <a:ea typeface="휴먼편지체" pitchFamily="18" charset="-127"/>
            </a:endParaRPr>
          </a:p>
          <a:p>
            <a:pPr marL="514350" indent="-51435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* </a:t>
            </a: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국어문법을 충실히 따르면서 </a:t>
            </a:r>
            <a:r>
              <a:rPr lang="ko-KR" altLang="en-US" sz="4000" dirty="0" err="1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문장식으로</a:t>
            </a:r>
            <a:endParaRPr lang="en-US" altLang="ko-KR" sz="4000" dirty="0">
              <a:solidFill>
                <a:schemeClr val="bg1"/>
              </a:solidFill>
              <a:latin typeface="휴먼편지체" pitchFamily="18" charset="-127"/>
              <a:ea typeface="휴먼편지체" pitchFamily="18" charset="-127"/>
            </a:endParaRPr>
          </a:p>
          <a:p>
            <a:pPr marL="514350" indent="-51435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   표현</a:t>
            </a:r>
            <a:endParaRPr lang="en-US" altLang="ko-KR" sz="4000" dirty="0">
              <a:solidFill>
                <a:schemeClr val="bg1"/>
              </a:solidFill>
              <a:latin typeface="휴먼편지체" pitchFamily="18" charset="-127"/>
              <a:ea typeface="휴먼편지체" pitchFamily="18" charset="-127"/>
            </a:endParaRPr>
          </a:p>
          <a:p>
            <a:pPr marL="514350" indent="-51435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* </a:t>
            </a: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말하기의 보조수단으로 사용</a:t>
            </a:r>
            <a:endParaRPr lang="en-US" altLang="ko-KR" sz="4000" dirty="0">
              <a:solidFill>
                <a:schemeClr val="bg1"/>
              </a:solidFill>
              <a:latin typeface="휴먼편지체" pitchFamily="18" charset="-127"/>
              <a:ea typeface="휴먼편지체" pitchFamily="18" charset="-127"/>
            </a:endParaRPr>
          </a:p>
          <a:p>
            <a:pPr marL="514350" indent="-51435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* </a:t>
            </a: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국어문법에 취약한 농인들은 이런 </a:t>
            </a:r>
            <a:r>
              <a:rPr lang="ko-KR" altLang="en-US" sz="4000" dirty="0" err="1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수어에</a:t>
            </a: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 거부감을 많이 느낌</a:t>
            </a:r>
            <a:endParaRPr lang="en-US" altLang="ko-KR" sz="4000" dirty="0">
              <a:solidFill>
                <a:schemeClr val="bg1"/>
              </a:solidFill>
              <a:latin typeface="휴먼편지체" pitchFamily="18" charset="-127"/>
              <a:ea typeface="휴먼편지체" pitchFamily="18" charset="-127"/>
            </a:endParaRPr>
          </a:p>
        </p:txBody>
      </p:sp>
      <p:pic>
        <p:nvPicPr>
          <p:cNvPr id="12" name="그림 11" descr="분필제목라인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8162" y="1303809"/>
            <a:ext cx="8067675" cy="18097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90876" y="620688"/>
            <a:ext cx="781021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5400" spc="-100" dirty="0" err="1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한국수어와</a:t>
            </a:r>
            <a:r>
              <a:rPr kumimoji="0" lang="ko-KR" altLang="en-US" sz="5400" spc="-1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 </a:t>
            </a:r>
            <a:r>
              <a:rPr kumimoji="0" lang="ko-KR" altLang="en-US" sz="5400" spc="-100" dirty="0" err="1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문법수어의</a:t>
            </a:r>
            <a:r>
              <a:rPr kumimoji="0" lang="ko-KR" altLang="en-US" sz="5400" spc="-1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 표현법</a:t>
            </a:r>
            <a:endParaRPr kumimoji="0" lang="en-US" altLang="ko-KR" sz="5400" spc="-100" dirty="0">
              <a:solidFill>
                <a:schemeClr val="bg1"/>
              </a:solidFill>
              <a:latin typeface="휴먼편지체" pitchFamily="18" charset="-127"/>
              <a:ea typeface="휴먼편지체" pitchFamily="18" charset="-127"/>
            </a:endParaRPr>
          </a:p>
        </p:txBody>
      </p:sp>
      <p:pic>
        <p:nvPicPr>
          <p:cNvPr id="12" name="그림 11" descr="분필제목라인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8162" y="1303809"/>
            <a:ext cx="8067675" cy="180975"/>
          </a:xfrm>
          <a:prstGeom prst="rect">
            <a:avLst/>
          </a:prstGeom>
        </p:spPr>
      </p:pic>
      <p:grpSp>
        <p:nvGrpSpPr>
          <p:cNvPr id="38" name="그룹 37"/>
          <p:cNvGrpSpPr/>
          <p:nvPr/>
        </p:nvGrpSpPr>
        <p:grpSpPr>
          <a:xfrm>
            <a:off x="658933" y="2571744"/>
            <a:ext cx="7913595" cy="571505"/>
            <a:chOff x="714348" y="4143380"/>
            <a:chExt cx="7913595" cy="571505"/>
          </a:xfrm>
        </p:grpSpPr>
        <p:grpSp>
          <p:nvGrpSpPr>
            <p:cNvPr id="22" name="그룹 21"/>
            <p:cNvGrpSpPr/>
            <p:nvPr/>
          </p:nvGrpSpPr>
          <p:grpSpPr>
            <a:xfrm>
              <a:off x="857224" y="4237170"/>
              <a:ext cx="7562591" cy="371782"/>
              <a:chOff x="847988" y="2597002"/>
              <a:chExt cx="7562591" cy="371782"/>
            </a:xfrm>
          </p:grpSpPr>
          <p:sp>
            <p:nvSpPr>
              <p:cNvPr id="15" name="TextBox 14"/>
              <p:cNvSpPr txBox="1"/>
              <p:nvPr/>
            </p:nvSpPr>
            <p:spPr>
              <a:xfrm>
                <a:off x="4313355" y="2597002"/>
                <a:ext cx="409722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ko-KR" altLang="en-US" dirty="0"/>
              </a:p>
            </p:txBody>
          </p:sp>
          <p:sp>
            <p:nvSpPr>
              <p:cNvPr id="21" name="TextBox 20"/>
              <p:cNvSpPr txBox="1"/>
              <p:nvPr/>
            </p:nvSpPr>
            <p:spPr>
              <a:xfrm>
                <a:off x="847988" y="2599452"/>
                <a:ext cx="293819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25" name="그룹 24"/>
            <p:cNvGrpSpPr/>
            <p:nvPr/>
          </p:nvGrpSpPr>
          <p:grpSpPr>
            <a:xfrm>
              <a:off x="714348" y="4143380"/>
              <a:ext cx="7913595" cy="571505"/>
              <a:chOff x="714349" y="1857364"/>
              <a:chExt cx="7913595" cy="571505"/>
            </a:xfrm>
          </p:grpSpPr>
          <p:pic>
            <p:nvPicPr>
              <p:cNvPr id="26" name="그림 25" descr="도형_선직사각형_옐로우.png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4143973" y="1857365"/>
                <a:ext cx="4483971" cy="571504"/>
              </a:xfrm>
              <a:prstGeom prst="rect">
                <a:avLst/>
              </a:prstGeom>
            </p:spPr>
          </p:pic>
          <p:pic>
            <p:nvPicPr>
              <p:cNvPr id="27" name="그림 26" descr="도형_선직사각형_옐로우.png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714349" y="1857364"/>
                <a:ext cx="3286147" cy="571504"/>
              </a:xfrm>
              <a:prstGeom prst="rect">
                <a:avLst/>
              </a:prstGeom>
            </p:spPr>
          </p:pic>
        </p:grpSp>
      </p:grpSp>
      <p:grpSp>
        <p:nvGrpSpPr>
          <p:cNvPr id="33" name="그룹 32"/>
          <p:cNvGrpSpPr/>
          <p:nvPr/>
        </p:nvGrpSpPr>
        <p:grpSpPr>
          <a:xfrm>
            <a:off x="661983" y="3429000"/>
            <a:ext cx="7910545" cy="571504"/>
            <a:chOff x="714348" y="2500306"/>
            <a:chExt cx="7910545" cy="571504"/>
          </a:xfrm>
        </p:grpSpPr>
        <p:grpSp>
          <p:nvGrpSpPr>
            <p:cNvPr id="23" name="그룹 22"/>
            <p:cNvGrpSpPr/>
            <p:nvPr/>
          </p:nvGrpSpPr>
          <p:grpSpPr>
            <a:xfrm>
              <a:off x="714348" y="2500306"/>
              <a:ext cx="7910545" cy="571504"/>
              <a:chOff x="714348" y="2500306"/>
              <a:chExt cx="7910545" cy="571504"/>
            </a:xfrm>
          </p:grpSpPr>
          <p:pic>
            <p:nvPicPr>
              <p:cNvPr id="7" name="그림 6" descr="도형_선직사각형_화이트.png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714348" y="2500306"/>
                <a:ext cx="3267075" cy="571504"/>
              </a:xfrm>
              <a:prstGeom prst="rect">
                <a:avLst/>
              </a:prstGeom>
            </p:spPr>
          </p:pic>
          <p:pic>
            <p:nvPicPr>
              <p:cNvPr id="11" name="그림 10" descr="도형_선직사각형_화이트.png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4143372" y="2500306"/>
                <a:ext cx="4481521" cy="571504"/>
              </a:xfrm>
              <a:prstGeom prst="rect">
                <a:avLst/>
              </a:prstGeom>
            </p:spPr>
          </p:pic>
        </p:grpSp>
        <p:sp>
          <p:nvSpPr>
            <p:cNvPr id="31" name="TextBox 30"/>
            <p:cNvSpPr txBox="1"/>
            <p:nvPr/>
          </p:nvSpPr>
          <p:spPr>
            <a:xfrm>
              <a:off x="4332428" y="2600882"/>
              <a:ext cx="40972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ko-KR" altLang="en-US" dirty="0"/>
            </a:p>
          </p:txBody>
        </p:sp>
      </p:grpSp>
      <p:grpSp>
        <p:nvGrpSpPr>
          <p:cNvPr id="39" name="그룹 38"/>
          <p:cNvGrpSpPr/>
          <p:nvPr/>
        </p:nvGrpSpPr>
        <p:grpSpPr>
          <a:xfrm>
            <a:off x="714348" y="4286256"/>
            <a:ext cx="7936404" cy="571504"/>
            <a:chOff x="707562" y="3143248"/>
            <a:chExt cx="7936404" cy="571504"/>
          </a:xfrm>
        </p:grpSpPr>
        <p:grpSp>
          <p:nvGrpSpPr>
            <p:cNvPr id="40" name="그룹 39"/>
            <p:cNvGrpSpPr/>
            <p:nvPr/>
          </p:nvGrpSpPr>
          <p:grpSpPr>
            <a:xfrm>
              <a:off x="707562" y="3143248"/>
              <a:ext cx="7936404" cy="571504"/>
              <a:chOff x="707562" y="3143248"/>
              <a:chExt cx="7936404" cy="571504"/>
            </a:xfrm>
          </p:grpSpPr>
          <p:pic>
            <p:nvPicPr>
              <p:cNvPr id="44" name="그림 43" descr="도형_선직사각형_핑크.png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4150158" y="3143248"/>
                <a:ext cx="4493808" cy="571504"/>
              </a:xfrm>
              <a:prstGeom prst="rect">
                <a:avLst/>
              </a:prstGeom>
            </p:spPr>
          </p:pic>
          <p:pic>
            <p:nvPicPr>
              <p:cNvPr id="45" name="그림 44" descr="도형_선직사각형_핑크.png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707562" y="3143248"/>
                <a:ext cx="3292934" cy="571504"/>
              </a:xfrm>
              <a:prstGeom prst="rect">
                <a:avLst/>
              </a:prstGeom>
            </p:spPr>
          </p:pic>
        </p:grpSp>
        <p:sp>
          <p:nvSpPr>
            <p:cNvPr id="42" name="TextBox 41"/>
            <p:cNvSpPr txBox="1"/>
            <p:nvPr/>
          </p:nvSpPr>
          <p:spPr>
            <a:xfrm>
              <a:off x="4332428" y="3223922"/>
              <a:ext cx="40972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ko-KR" altLang="en-US" dirty="0"/>
            </a:p>
          </p:txBody>
        </p:sp>
      </p:grpSp>
      <p:grpSp>
        <p:nvGrpSpPr>
          <p:cNvPr id="46" name="그룹 45"/>
          <p:cNvGrpSpPr/>
          <p:nvPr/>
        </p:nvGrpSpPr>
        <p:grpSpPr>
          <a:xfrm>
            <a:off x="714348" y="5072074"/>
            <a:ext cx="7913595" cy="571505"/>
            <a:chOff x="714348" y="4143380"/>
            <a:chExt cx="7913595" cy="571505"/>
          </a:xfrm>
        </p:grpSpPr>
        <p:grpSp>
          <p:nvGrpSpPr>
            <p:cNvPr id="47" name="그룹 46"/>
            <p:cNvGrpSpPr/>
            <p:nvPr/>
          </p:nvGrpSpPr>
          <p:grpSpPr>
            <a:xfrm>
              <a:off x="857224" y="4237170"/>
              <a:ext cx="7562591" cy="371782"/>
              <a:chOff x="847988" y="2597002"/>
              <a:chExt cx="7562591" cy="371782"/>
            </a:xfrm>
          </p:grpSpPr>
          <p:sp>
            <p:nvSpPr>
              <p:cNvPr id="51" name="TextBox 50"/>
              <p:cNvSpPr txBox="1"/>
              <p:nvPr/>
            </p:nvSpPr>
            <p:spPr>
              <a:xfrm>
                <a:off x="4313355" y="2597002"/>
                <a:ext cx="409722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ko-KR" altLang="en-US" dirty="0"/>
              </a:p>
            </p:txBody>
          </p:sp>
          <p:sp>
            <p:nvSpPr>
              <p:cNvPr id="52" name="TextBox 51"/>
              <p:cNvSpPr txBox="1"/>
              <p:nvPr/>
            </p:nvSpPr>
            <p:spPr>
              <a:xfrm>
                <a:off x="847988" y="2599452"/>
                <a:ext cx="293819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48" name="그룹 47"/>
            <p:cNvGrpSpPr/>
            <p:nvPr/>
          </p:nvGrpSpPr>
          <p:grpSpPr>
            <a:xfrm>
              <a:off x="714348" y="4143380"/>
              <a:ext cx="7913595" cy="571505"/>
              <a:chOff x="714349" y="1857364"/>
              <a:chExt cx="7913595" cy="571505"/>
            </a:xfrm>
          </p:grpSpPr>
          <p:pic>
            <p:nvPicPr>
              <p:cNvPr id="49" name="그림 48" descr="도형_선직사각형_옐로우.png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4143973" y="1857365"/>
                <a:ext cx="4483971" cy="571504"/>
              </a:xfrm>
              <a:prstGeom prst="rect">
                <a:avLst/>
              </a:prstGeom>
            </p:spPr>
          </p:pic>
          <p:pic>
            <p:nvPicPr>
              <p:cNvPr id="50" name="그림 49" descr="도형_선직사각형_옐로우.png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714349" y="1857364"/>
                <a:ext cx="3286147" cy="571504"/>
              </a:xfrm>
              <a:prstGeom prst="rect">
                <a:avLst/>
              </a:prstGeom>
            </p:spPr>
          </p:pic>
        </p:grpSp>
      </p:grpSp>
      <p:grpSp>
        <p:nvGrpSpPr>
          <p:cNvPr id="53" name="그룹 52"/>
          <p:cNvGrpSpPr/>
          <p:nvPr/>
        </p:nvGrpSpPr>
        <p:grpSpPr>
          <a:xfrm>
            <a:off x="714348" y="5857892"/>
            <a:ext cx="7910545" cy="571504"/>
            <a:chOff x="714348" y="2500306"/>
            <a:chExt cx="7910545" cy="571504"/>
          </a:xfrm>
        </p:grpSpPr>
        <p:grpSp>
          <p:nvGrpSpPr>
            <p:cNvPr id="54" name="그룹 53"/>
            <p:cNvGrpSpPr/>
            <p:nvPr/>
          </p:nvGrpSpPr>
          <p:grpSpPr>
            <a:xfrm>
              <a:off x="714348" y="2500306"/>
              <a:ext cx="7910545" cy="571504"/>
              <a:chOff x="714348" y="2500306"/>
              <a:chExt cx="7910545" cy="571504"/>
            </a:xfrm>
          </p:grpSpPr>
          <p:pic>
            <p:nvPicPr>
              <p:cNvPr id="58" name="그림 57" descr="도형_선직사각형_화이트.png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714348" y="2500306"/>
                <a:ext cx="3267075" cy="571504"/>
              </a:xfrm>
              <a:prstGeom prst="rect">
                <a:avLst/>
              </a:prstGeom>
            </p:spPr>
          </p:pic>
          <p:pic>
            <p:nvPicPr>
              <p:cNvPr id="59" name="그림 58" descr="도형_선직사각형_화이트.png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4143372" y="2500306"/>
                <a:ext cx="4481521" cy="571504"/>
              </a:xfrm>
              <a:prstGeom prst="rect">
                <a:avLst/>
              </a:prstGeom>
            </p:spPr>
          </p:pic>
        </p:grpSp>
        <p:sp>
          <p:nvSpPr>
            <p:cNvPr id="56" name="TextBox 55"/>
            <p:cNvSpPr txBox="1"/>
            <p:nvPr/>
          </p:nvSpPr>
          <p:spPr>
            <a:xfrm>
              <a:off x="4332428" y="2600882"/>
              <a:ext cx="40972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ko-KR" altLang="en-US" dirty="0"/>
            </a:p>
          </p:txBody>
        </p:sp>
      </p:grpSp>
      <p:grpSp>
        <p:nvGrpSpPr>
          <p:cNvPr id="63" name="그룹 62"/>
          <p:cNvGrpSpPr/>
          <p:nvPr/>
        </p:nvGrpSpPr>
        <p:grpSpPr>
          <a:xfrm>
            <a:off x="714348" y="1785926"/>
            <a:ext cx="7936404" cy="4543514"/>
            <a:chOff x="707562" y="3143248"/>
            <a:chExt cx="7936404" cy="4543514"/>
          </a:xfrm>
        </p:grpSpPr>
        <p:grpSp>
          <p:nvGrpSpPr>
            <p:cNvPr id="64" name="그룹 63"/>
            <p:cNvGrpSpPr/>
            <p:nvPr/>
          </p:nvGrpSpPr>
          <p:grpSpPr>
            <a:xfrm>
              <a:off x="707562" y="3143248"/>
              <a:ext cx="7936404" cy="571504"/>
              <a:chOff x="707562" y="3143248"/>
              <a:chExt cx="7936404" cy="571504"/>
            </a:xfrm>
          </p:grpSpPr>
          <p:pic>
            <p:nvPicPr>
              <p:cNvPr id="68" name="그림 67" descr="도형_선직사각형_핑크.png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4150158" y="3143248"/>
                <a:ext cx="4493808" cy="571504"/>
              </a:xfrm>
              <a:prstGeom prst="rect">
                <a:avLst/>
              </a:prstGeom>
            </p:spPr>
          </p:pic>
          <p:pic>
            <p:nvPicPr>
              <p:cNvPr id="69" name="그림 68" descr="도형_선직사각형_핑크.png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707562" y="3143248"/>
                <a:ext cx="3292934" cy="571504"/>
              </a:xfrm>
              <a:prstGeom prst="rect">
                <a:avLst/>
              </a:prstGeom>
            </p:spPr>
          </p:pic>
        </p:grpSp>
        <p:grpSp>
          <p:nvGrpSpPr>
            <p:cNvPr id="65" name="그룹 64"/>
            <p:cNvGrpSpPr/>
            <p:nvPr/>
          </p:nvGrpSpPr>
          <p:grpSpPr>
            <a:xfrm>
              <a:off x="779000" y="3214686"/>
              <a:ext cx="7669124" cy="4472076"/>
              <a:chOff x="759927" y="2587766"/>
              <a:chExt cx="7669124" cy="4472076"/>
            </a:xfrm>
          </p:grpSpPr>
          <p:sp>
            <p:nvSpPr>
              <p:cNvPr id="66" name="TextBox 65"/>
              <p:cNvSpPr txBox="1"/>
              <p:nvPr/>
            </p:nvSpPr>
            <p:spPr>
              <a:xfrm>
                <a:off x="4331827" y="2587766"/>
                <a:ext cx="4097224" cy="4001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2000" dirty="0">
                    <a:solidFill>
                      <a:schemeClr val="bg1"/>
                    </a:solidFill>
                    <a:latin typeface="휴먼편지체" pitchFamily="18" charset="-127"/>
                    <a:ea typeface="휴먼편지체" pitchFamily="18" charset="-127"/>
                  </a:rPr>
                  <a:t>당신은 </a:t>
                </a:r>
                <a:r>
                  <a:rPr lang="ko-KR" altLang="en-US" sz="2000" dirty="0" err="1">
                    <a:solidFill>
                      <a:schemeClr val="bg1"/>
                    </a:solidFill>
                    <a:latin typeface="휴먼편지체" pitchFamily="18" charset="-127"/>
                    <a:ea typeface="휴먼편지체" pitchFamily="18" charset="-127"/>
                  </a:rPr>
                  <a:t>청인입니까</a:t>
                </a:r>
                <a:r>
                  <a:rPr lang="ko-KR" altLang="en-US" sz="2000" dirty="0">
                    <a:solidFill>
                      <a:schemeClr val="bg1"/>
                    </a:solidFill>
                    <a:latin typeface="휴먼편지체" pitchFamily="18" charset="-127"/>
                    <a:ea typeface="휴먼편지체" pitchFamily="18" charset="-127"/>
                  </a:rPr>
                  <a:t> 농아인 입니까</a:t>
                </a:r>
                <a:r>
                  <a:rPr lang="en-US" altLang="ko-KR" sz="2000" dirty="0">
                    <a:solidFill>
                      <a:schemeClr val="bg1"/>
                    </a:solidFill>
                    <a:latin typeface="휴먼편지체" pitchFamily="18" charset="-127"/>
                    <a:ea typeface="휴먼편지체" pitchFamily="18" charset="-127"/>
                  </a:rPr>
                  <a:t>?</a:t>
                </a:r>
                <a:endParaRPr lang="ko-KR" altLang="en-US" sz="2000" dirty="0">
                  <a:solidFill>
                    <a:schemeClr val="bg1"/>
                  </a:solidFill>
                  <a:latin typeface="휴먼편지체" pitchFamily="18" charset="-127"/>
                  <a:ea typeface="휴먼편지체" pitchFamily="18" charset="-127"/>
                </a:endParaRPr>
              </a:p>
            </p:txBody>
          </p:sp>
          <p:sp>
            <p:nvSpPr>
              <p:cNvPr id="67" name="TextBox 66"/>
              <p:cNvSpPr txBox="1"/>
              <p:nvPr/>
            </p:nvSpPr>
            <p:spPr>
              <a:xfrm>
                <a:off x="831365" y="2606238"/>
                <a:ext cx="293819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2000" dirty="0">
                    <a:solidFill>
                      <a:schemeClr val="bg1"/>
                    </a:solidFill>
                    <a:latin typeface="휴먼편지체" pitchFamily="18" charset="-127"/>
                    <a:ea typeface="휴먼편지체" pitchFamily="18" charset="-127"/>
                  </a:rPr>
                  <a:t>너 청인 농아인 무엇</a:t>
                </a:r>
                <a:r>
                  <a:rPr lang="en-US" altLang="ko-KR" sz="2000" dirty="0">
                    <a:solidFill>
                      <a:schemeClr val="bg1"/>
                    </a:solidFill>
                    <a:latin typeface="휴먼편지체" pitchFamily="18" charset="-127"/>
                    <a:ea typeface="휴먼편지체" pitchFamily="18" charset="-127"/>
                  </a:rPr>
                  <a:t>?</a:t>
                </a:r>
                <a:endParaRPr lang="ko-KR" altLang="en-US" sz="2000" dirty="0">
                  <a:solidFill>
                    <a:schemeClr val="bg1"/>
                  </a:solidFill>
                  <a:latin typeface="휴먼편지체" pitchFamily="18" charset="-127"/>
                  <a:ea typeface="휴먼편지체" pitchFamily="18" charset="-127"/>
                </a:endParaRPr>
              </a:p>
            </p:txBody>
          </p:sp>
          <p:sp>
            <p:nvSpPr>
              <p:cNvPr id="70" name="TextBox 69"/>
              <p:cNvSpPr txBox="1"/>
              <p:nvPr/>
            </p:nvSpPr>
            <p:spPr>
              <a:xfrm>
                <a:off x="822129" y="3373584"/>
                <a:ext cx="293819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2000" dirty="0">
                    <a:solidFill>
                      <a:schemeClr val="bg1"/>
                    </a:solidFill>
                    <a:latin typeface="휴먼편지체" pitchFamily="18" charset="-127"/>
                    <a:ea typeface="휴먼편지체" pitchFamily="18" charset="-127"/>
                  </a:rPr>
                  <a:t>먹다 원하다 무엇</a:t>
                </a:r>
                <a:r>
                  <a:rPr lang="en-US" altLang="ko-KR" sz="2000" dirty="0">
                    <a:solidFill>
                      <a:schemeClr val="bg1"/>
                    </a:solidFill>
                    <a:latin typeface="휴먼편지체" pitchFamily="18" charset="-127"/>
                    <a:ea typeface="휴먼편지체" pitchFamily="18" charset="-127"/>
                  </a:rPr>
                  <a:t>?</a:t>
                </a:r>
                <a:endParaRPr lang="ko-KR" altLang="en-US" sz="2000" dirty="0">
                  <a:solidFill>
                    <a:schemeClr val="bg1"/>
                  </a:solidFill>
                  <a:latin typeface="휴먼편지체" pitchFamily="18" charset="-127"/>
                  <a:ea typeface="휴먼편지체" pitchFamily="18" charset="-127"/>
                </a:endParaRPr>
              </a:p>
            </p:txBody>
          </p:sp>
          <p:sp>
            <p:nvSpPr>
              <p:cNvPr id="71" name="TextBox 70"/>
              <p:cNvSpPr txBox="1"/>
              <p:nvPr/>
            </p:nvSpPr>
            <p:spPr>
              <a:xfrm>
                <a:off x="759927" y="4230840"/>
                <a:ext cx="293819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2000" dirty="0">
                    <a:solidFill>
                      <a:schemeClr val="bg1"/>
                    </a:solidFill>
                    <a:latin typeface="휴먼편지체" pitchFamily="18" charset="-127"/>
                    <a:ea typeface="휴먼편지체" pitchFamily="18" charset="-127"/>
                  </a:rPr>
                  <a:t>어제 자다 시간 몇</a:t>
                </a:r>
                <a:r>
                  <a:rPr lang="en-US" altLang="ko-KR" sz="2000" dirty="0">
                    <a:solidFill>
                      <a:schemeClr val="bg1"/>
                    </a:solidFill>
                    <a:latin typeface="휴먼편지체" pitchFamily="18" charset="-127"/>
                    <a:ea typeface="휴먼편지체" pitchFamily="18" charset="-127"/>
                  </a:rPr>
                  <a:t>?</a:t>
                </a:r>
                <a:endParaRPr lang="ko-KR" altLang="en-US" sz="2000" dirty="0">
                  <a:solidFill>
                    <a:schemeClr val="bg1"/>
                  </a:solidFill>
                  <a:latin typeface="휴먼편지체" pitchFamily="18" charset="-127"/>
                  <a:ea typeface="휴먼편지체" pitchFamily="18" charset="-127"/>
                </a:endParaRPr>
              </a:p>
            </p:txBody>
          </p:sp>
          <p:sp>
            <p:nvSpPr>
              <p:cNvPr id="72" name="TextBox 71"/>
              <p:cNvSpPr txBox="1"/>
              <p:nvPr/>
            </p:nvSpPr>
            <p:spPr>
              <a:xfrm>
                <a:off x="831365" y="5088096"/>
                <a:ext cx="293819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2000" dirty="0">
                    <a:solidFill>
                      <a:schemeClr val="bg1"/>
                    </a:solidFill>
                    <a:latin typeface="휴먼편지체" pitchFamily="18" charset="-127"/>
                    <a:ea typeface="휴먼편지체" pitchFamily="18" charset="-127"/>
                  </a:rPr>
                  <a:t>오늘 새벽 </a:t>
                </a:r>
                <a:r>
                  <a:rPr lang="en-US" altLang="ko-KR" sz="2000" dirty="0">
                    <a:solidFill>
                      <a:schemeClr val="bg1"/>
                    </a:solidFill>
                    <a:latin typeface="휴먼편지체" pitchFamily="18" charset="-127"/>
                    <a:ea typeface="휴먼편지체" pitchFamily="18" charset="-127"/>
                  </a:rPr>
                  <a:t>6</a:t>
                </a:r>
                <a:r>
                  <a:rPr lang="ko-KR" altLang="en-US" sz="2000" dirty="0">
                    <a:solidFill>
                      <a:schemeClr val="bg1"/>
                    </a:solidFill>
                    <a:latin typeface="휴먼편지체" pitchFamily="18" charset="-127"/>
                    <a:ea typeface="휴먼편지체" pitchFamily="18" charset="-127"/>
                  </a:rPr>
                  <a:t>시 깨다</a:t>
                </a:r>
              </a:p>
            </p:txBody>
          </p:sp>
          <p:sp>
            <p:nvSpPr>
              <p:cNvPr id="73" name="TextBox 72"/>
              <p:cNvSpPr txBox="1"/>
              <p:nvPr/>
            </p:nvSpPr>
            <p:spPr>
              <a:xfrm>
                <a:off x="831365" y="5873914"/>
                <a:ext cx="293819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2000" dirty="0">
                    <a:solidFill>
                      <a:schemeClr val="bg1"/>
                    </a:solidFill>
                    <a:latin typeface="휴먼편지체" pitchFamily="18" charset="-127"/>
                    <a:ea typeface="휴먼편지체" pitchFamily="18" charset="-127"/>
                  </a:rPr>
                  <a:t>독서 원하다 없다</a:t>
                </a:r>
              </a:p>
            </p:txBody>
          </p:sp>
          <p:sp>
            <p:nvSpPr>
              <p:cNvPr id="74" name="TextBox 73"/>
              <p:cNvSpPr txBox="1"/>
              <p:nvPr/>
            </p:nvSpPr>
            <p:spPr>
              <a:xfrm>
                <a:off x="831365" y="6659732"/>
                <a:ext cx="293819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2000" dirty="0">
                    <a:solidFill>
                      <a:schemeClr val="bg1"/>
                    </a:solidFill>
                    <a:latin typeface="휴먼편지체" pitchFamily="18" charset="-127"/>
                    <a:ea typeface="휴먼편지체" pitchFamily="18" charset="-127"/>
                  </a:rPr>
                  <a:t>수화 배우다 열심히</a:t>
                </a:r>
              </a:p>
            </p:txBody>
          </p:sp>
          <p:sp>
            <p:nvSpPr>
              <p:cNvPr id="75" name="TextBox 74"/>
              <p:cNvSpPr txBox="1"/>
              <p:nvPr/>
            </p:nvSpPr>
            <p:spPr>
              <a:xfrm>
                <a:off x="4260389" y="3373584"/>
                <a:ext cx="4097224" cy="4001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2000" dirty="0">
                    <a:solidFill>
                      <a:schemeClr val="bg1"/>
                    </a:solidFill>
                    <a:latin typeface="휴먼편지체" pitchFamily="18" charset="-127"/>
                    <a:ea typeface="휴먼편지체" pitchFamily="18" charset="-127"/>
                  </a:rPr>
                  <a:t>무엇을 먹고 싶습니까</a:t>
                </a:r>
                <a:r>
                  <a:rPr lang="en-US" altLang="ko-KR" sz="2000" dirty="0">
                    <a:solidFill>
                      <a:schemeClr val="bg1"/>
                    </a:solidFill>
                    <a:latin typeface="휴먼편지체" pitchFamily="18" charset="-127"/>
                    <a:ea typeface="휴먼편지체" pitchFamily="18" charset="-127"/>
                  </a:rPr>
                  <a:t>?</a:t>
                </a:r>
                <a:endParaRPr lang="ko-KR" altLang="en-US" sz="2000" dirty="0">
                  <a:solidFill>
                    <a:schemeClr val="bg1"/>
                  </a:solidFill>
                  <a:latin typeface="휴먼편지체" pitchFamily="18" charset="-127"/>
                  <a:ea typeface="휴먼편지체" pitchFamily="18" charset="-127"/>
                </a:endParaRPr>
              </a:p>
            </p:txBody>
          </p:sp>
          <p:sp>
            <p:nvSpPr>
              <p:cNvPr id="76" name="TextBox 75"/>
              <p:cNvSpPr txBox="1"/>
              <p:nvPr/>
            </p:nvSpPr>
            <p:spPr>
              <a:xfrm>
                <a:off x="4260389" y="4230840"/>
                <a:ext cx="4097224" cy="4001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2000" dirty="0">
                    <a:solidFill>
                      <a:schemeClr val="bg1"/>
                    </a:solidFill>
                    <a:latin typeface="휴먼편지체" pitchFamily="18" charset="-127"/>
                    <a:ea typeface="휴먼편지체" pitchFamily="18" charset="-127"/>
                  </a:rPr>
                  <a:t>어제 잠든 시간은 </a:t>
                </a:r>
                <a:r>
                  <a:rPr lang="ko-KR" altLang="en-US" sz="2000" dirty="0" err="1">
                    <a:solidFill>
                      <a:schemeClr val="bg1"/>
                    </a:solidFill>
                    <a:latin typeface="휴먼편지체" pitchFamily="18" charset="-127"/>
                    <a:ea typeface="휴먼편지체" pitchFamily="18" charset="-127"/>
                  </a:rPr>
                  <a:t>몇시</a:t>
                </a:r>
                <a:r>
                  <a:rPr lang="ko-KR" altLang="en-US" sz="2000" dirty="0">
                    <a:solidFill>
                      <a:schemeClr val="bg1"/>
                    </a:solidFill>
                    <a:latin typeface="휴먼편지체" pitchFamily="18" charset="-127"/>
                    <a:ea typeface="휴먼편지체" pitchFamily="18" charset="-127"/>
                  </a:rPr>
                  <a:t> 입니까</a:t>
                </a:r>
                <a:r>
                  <a:rPr lang="en-US" altLang="ko-KR" sz="2000" dirty="0">
                    <a:solidFill>
                      <a:schemeClr val="bg1"/>
                    </a:solidFill>
                    <a:latin typeface="휴먼편지체" pitchFamily="18" charset="-127"/>
                    <a:ea typeface="휴먼편지체" pitchFamily="18" charset="-127"/>
                  </a:rPr>
                  <a:t>?</a:t>
                </a:r>
                <a:endParaRPr lang="ko-KR" altLang="en-US" sz="2000" dirty="0">
                  <a:solidFill>
                    <a:schemeClr val="bg1"/>
                  </a:solidFill>
                  <a:latin typeface="휴먼편지체" pitchFamily="18" charset="-127"/>
                  <a:ea typeface="휴먼편지체" pitchFamily="18" charset="-127"/>
                </a:endParaRPr>
              </a:p>
            </p:txBody>
          </p:sp>
          <p:sp>
            <p:nvSpPr>
              <p:cNvPr id="77" name="TextBox 76"/>
              <p:cNvSpPr txBox="1"/>
              <p:nvPr/>
            </p:nvSpPr>
            <p:spPr>
              <a:xfrm>
                <a:off x="4331827" y="5088096"/>
                <a:ext cx="4097224" cy="4001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2000" dirty="0">
                    <a:solidFill>
                      <a:schemeClr val="bg1"/>
                    </a:solidFill>
                    <a:latin typeface="휴먼편지체" pitchFamily="18" charset="-127"/>
                    <a:ea typeface="휴먼편지체" pitchFamily="18" charset="-127"/>
                  </a:rPr>
                  <a:t>오늘아침 </a:t>
                </a:r>
                <a:r>
                  <a:rPr lang="en-US" altLang="ko-KR" sz="2000" dirty="0">
                    <a:solidFill>
                      <a:schemeClr val="bg1"/>
                    </a:solidFill>
                    <a:latin typeface="휴먼편지체" pitchFamily="18" charset="-127"/>
                    <a:ea typeface="휴먼편지체" pitchFamily="18" charset="-127"/>
                  </a:rPr>
                  <a:t>6</a:t>
                </a:r>
                <a:r>
                  <a:rPr lang="ko-KR" altLang="en-US" sz="2000" dirty="0">
                    <a:solidFill>
                      <a:schemeClr val="bg1"/>
                    </a:solidFill>
                    <a:latin typeface="휴먼편지체" pitchFamily="18" charset="-127"/>
                    <a:ea typeface="휴먼편지체" pitchFamily="18" charset="-127"/>
                  </a:rPr>
                  <a:t>시에 일어났습니다</a:t>
                </a:r>
              </a:p>
            </p:txBody>
          </p:sp>
          <p:sp>
            <p:nvSpPr>
              <p:cNvPr id="78" name="TextBox 77"/>
              <p:cNvSpPr txBox="1"/>
              <p:nvPr/>
            </p:nvSpPr>
            <p:spPr>
              <a:xfrm>
                <a:off x="4331827" y="5873914"/>
                <a:ext cx="4097224" cy="4001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2000" dirty="0">
                    <a:solidFill>
                      <a:schemeClr val="bg1"/>
                    </a:solidFill>
                    <a:latin typeface="휴먼편지체" pitchFamily="18" charset="-127"/>
                    <a:ea typeface="휴먼편지체" pitchFamily="18" charset="-127"/>
                  </a:rPr>
                  <a:t>독서를 좋아하지 않습니다</a:t>
                </a:r>
              </a:p>
            </p:txBody>
          </p:sp>
          <p:sp>
            <p:nvSpPr>
              <p:cNvPr id="79" name="TextBox 78"/>
              <p:cNvSpPr txBox="1"/>
              <p:nvPr/>
            </p:nvSpPr>
            <p:spPr>
              <a:xfrm>
                <a:off x="4331827" y="6659732"/>
                <a:ext cx="4097224" cy="4001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2000" dirty="0">
                    <a:solidFill>
                      <a:schemeClr val="bg1"/>
                    </a:solidFill>
                    <a:latin typeface="휴먼편지체" pitchFamily="18" charset="-127"/>
                    <a:ea typeface="휴먼편지체" pitchFamily="18" charset="-127"/>
                  </a:rPr>
                  <a:t>수화를 열심히 공부하세요</a:t>
                </a:r>
              </a:p>
            </p:txBody>
          </p:sp>
        </p:grp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90876" y="620688"/>
            <a:ext cx="7738776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6000" spc="-15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비수지 신호</a:t>
            </a:r>
            <a:endParaRPr kumimoji="0" lang="en-US" altLang="ko-KR" sz="6000" spc="-150" dirty="0">
              <a:solidFill>
                <a:schemeClr val="bg1"/>
              </a:solidFill>
              <a:latin typeface="휴먼편지체" pitchFamily="18" charset="-127"/>
              <a:ea typeface="휴먼편지체" pitchFamily="18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3568" y="1772816"/>
            <a:ext cx="8174712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* </a:t>
            </a: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수화에서 손이 관여하지 않는 부분으로서 표정</a:t>
            </a:r>
            <a:r>
              <a:rPr lang="en-US" altLang="ko-KR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, </a:t>
            </a:r>
            <a:r>
              <a:rPr lang="ko-KR" altLang="en-US" sz="4000" dirty="0" err="1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입모양</a:t>
            </a:r>
            <a:r>
              <a:rPr lang="en-US" altLang="ko-KR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, </a:t>
            </a: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머리 움직임이 중심</a:t>
            </a:r>
            <a:endParaRPr lang="en-US" altLang="ko-KR" sz="4000" dirty="0">
              <a:solidFill>
                <a:schemeClr val="bg1"/>
              </a:solidFill>
              <a:latin typeface="휴먼편지체" pitchFamily="18" charset="-127"/>
              <a:ea typeface="휴먼편지체" pitchFamily="18" charset="-127"/>
            </a:endParaRPr>
          </a:p>
          <a:p>
            <a:pPr marL="514350" indent="-51435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* </a:t>
            </a: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음성언어에서 세기</a:t>
            </a:r>
            <a:r>
              <a:rPr lang="en-US" altLang="ko-KR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, </a:t>
            </a: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억양</a:t>
            </a:r>
            <a:r>
              <a:rPr lang="en-US" altLang="ko-KR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, </a:t>
            </a: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길이</a:t>
            </a:r>
            <a:r>
              <a:rPr lang="en-US" altLang="ko-KR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, </a:t>
            </a: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쉼 등을 통해 대화의 내용을 좀 더 깊고 자세히 알 수 있는 것과 같은 역할</a:t>
            </a:r>
            <a:endParaRPr lang="en-US" altLang="ko-KR" sz="4000" dirty="0">
              <a:solidFill>
                <a:schemeClr val="bg1"/>
              </a:solidFill>
              <a:latin typeface="휴먼편지체" pitchFamily="18" charset="-127"/>
              <a:ea typeface="휴먼편지체" pitchFamily="18" charset="-127"/>
            </a:endParaRPr>
          </a:p>
          <a:p>
            <a:pPr marL="514350" indent="-51435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* </a:t>
            </a: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손으로 표현되는 어휘의 뜻과 함께 얼굴의 표정</a:t>
            </a:r>
            <a:r>
              <a:rPr lang="en-US" altLang="ko-KR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, </a:t>
            </a: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고개나 머리의 움직임</a:t>
            </a:r>
            <a:r>
              <a:rPr lang="en-US" altLang="ko-KR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, </a:t>
            </a: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눈썹과 </a:t>
            </a:r>
            <a:r>
              <a:rPr lang="ko-KR" altLang="en-US" sz="4000" dirty="0" err="1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미간사이의</a:t>
            </a: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 움직임</a:t>
            </a:r>
            <a:r>
              <a:rPr lang="en-US" altLang="ko-KR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, </a:t>
            </a: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어깨를 </a:t>
            </a:r>
            <a:r>
              <a:rPr lang="ko-KR" altLang="en-US" sz="4000" dirty="0" err="1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으쓱하</a:t>
            </a:r>
            <a:endParaRPr lang="en-US" altLang="ko-KR" sz="4000" dirty="0">
              <a:solidFill>
                <a:schemeClr val="bg1"/>
              </a:solidFill>
              <a:latin typeface="휴먼편지체" pitchFamily="18" charset="-127"/>
              <a:ea typeface="휴먼편지체" pitchFamily="18" charset="-127"/>
            </a:endParaRPr>
          </a:p>
        </p:txBody>
      </p:sp>
      <p:pic>
        <p:nvPicPr>
          <p:cNvPr id="12" name="그림 11" descr="분필제목라인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8162" y="1303809"/>
            <a:ext cx="8067675" cy="18097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90876" y="620688"/>
            <a:ext cx="7738776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6000" spc="-15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비수지 신호</a:t>
            </a:r>
            <a:endParaRPr kumimoji="0" lang="en-US" altLang="ko-KR" sz="6000" spc="-150" dirty="0">
              <a:solidFill>
                <a:schemeClr val="bg1"/>
              </a:solidFill>
              <a:latin typeface="휴먼편지체" pitchFamily="18" charset="-127"/>
              <a:ea typeface="휴먼편지체" pitchFamily="18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3568" y="1772816"/>
            <a:ext cx="8174712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* </a:t>
            </a: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하거나 </a:t>
            </a:r>
            <a:r>
              <a:rPr lang="ko-KR" altLang="en-US" sz="4000" dirty="0" err="1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움추리는</a:t>
            </a: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 몸의 움직임까지를 봐야 보다 자세한 의미를 알 수 있음</a:t>
            </a:r>
            <a:endParaRPr lang="en-US" altLang="ko-KR" sz="4000" dirty="0">
              <a:solidFill>
                <a:schemeClr val="bg1"/>
              </a:solidFill>
              <a:latin typeface="휴먼편지체" pitchFamily="18" charset="-127"/>
              <a:ea typeface="휴먼편지체" pitchFamily="18" charset="-127"/>
            </a:endParaRPr>
          </a:p>
          <a:p>
            <a:pPr marL="514350" indent="-51435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* </a:t>
            </a: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정서적 정보로서의 역할</a:t>
            </a:r>
            <a:endParaRPr lang="en-US" altLang="ko-KR" sz="4000" dirty="0">
              <a:solidFill>
                <a:schemeClr val="bg1"/>
              </a:solidFill>
              <a:latin typeface="휴먼편지체" pitchFamily="18" charset="-127"/>
              <a:ea typeface="휴먼편지체" pitchFamily="18" charset="-127"/>
            </a:endParaRPr>
          </a:p>
          <a:p>
            <a:pPr marL="514350" indent="-51435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   - </a:t>
            </a: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놀람</a:t>
            </a:r>
            <a:r>
              <a:rPr lang="en-US" altLang="ko-KR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, </a:t>
            </a: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공포</a:t>
            </a:r>
            <a:r>
              <a:rPr lang="en-US" altLang="ko-KR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, </a:t>
            </a: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기쁨</a:t>
            </a:r>
            <a:r>
              <a:rPr lang="en-US" altLang="ko-KR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, </a:t>
            </a: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증오</a:t>
            </a:r>
            <a:r>
              <a:rPr lang="en-US" altLang="ko-KR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, </a:t>
            </a: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행복</a:t>
            </a:r>
            <a:r>
              <a:rPr lang="en-US" altLang="ko-KR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, </a:t>
            </a: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슬픔</a:t>
            </a:r>
            <a:r>
              <a:rPr lang="en-US" altLang="ko-KR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, </a:t>
            </a: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혐오</a:t>
            </a:r>
            <a:endParaRPr lang="en-US" altLang="ko-KR" sz="4000" dirty="0">
              <a:solidFill>
                <a:schemeClr val="bg1"/>
              </a:solidFill>
              <a:latin typeface="휴먼편지체" pitchFamily="18" charset="-127"/>
              <a:ea typeface="휴먼편지체" pitchFamily="18" charset="-127"/>
            </a:endParaRPr>
          </a:p>
          <a:p>
            <a:pPr marL="514350" indent="-51435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     </a:t>
            </a: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비웃음 등 </a:t>
            </a:r>
            <a:endParaRPr lang="en-US" altLang="ko-KR" sz="4000" dirty="0">
              <a:solidFill>
                <a:schemeClr val="bg1"/>
              </a:solidFill>
              <a:latin typeface="휴먼편지체" pitchFamily="18" charset="-127"/>
              <a:ea typeface="휴먼편지체" pitchFamily="18" charset="-127"/>
            </a:endParaRPr>
          </a:p>
        </p:txBody>
      </p:sp>
      <p:pic>
        <p:nvPicPr>
          <p:cNvPr id="12" name="그림 11" descr="분필제목라인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8162" y="1303809"/>
            <a:ext cx="8067675" cy="180975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90876" y="620688"/>
            <a:ext cx="7738776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6000" spc="-15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비수지 신호의 표현</a:t>
            </a:r>
            <a:endParaRPr kumimoji="0" lang="en-US" altLang="ko-KR" sz="6000" spc="-150" dirty="0">
              <a:solidFill>
                <a:schemeClr val="bg1"/>
              </a:solidFill>
              <a:latin typeface="휴먼편지체" pitchFamily="18" charset="-127"/>
              <a:ea typeface="휴먼편지체" pitchFamily="18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3568" y="1772816"/>
            <a:ext cx="8174712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* </a:t>
            </a: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부끄러울 때 빨개지는 얼굴</a:t>
            </a:r>
            <a:r>
              <a:rPr lang="en-US" altLang="ko-KR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, </a:t>
            </a:r>
            <a:r>
              <a:rPr lang="ko-KR" altLang="en-US" sz="4000" dirty="0" err="1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기분좋을</a:t>
            </a: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 때  </a:t>
            </a:r>
            <a:endParaRPr lang="en-US" altLang="ko-KR" sz="4000" dirty="0">
              <a:solidFill>
                <a:schemeClr val="bg1"/>
              </a:solidFill>
              <a:latin typeface="휴먼편지체" pitchFamily="18" charset="-127"/>
              <a:ea typeface="휴먼편지체" pitchFamily="18" charset="-127"/>
            </a:endParaRPr>
          </a:p>
          <a:p>
            <a:pPr marL="514350" indent="-51435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  </a:t>
            </a: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생겨나는 자연스러운 미소</a:t>
            </a:r>
            <a:r>
              <a:rPr lang="en-US" altLang="ko-KR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, </a:t>
            </a: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웃음</a:t>
            </a:r>
            <a:r>
              <a:rPr lang="en-US" altLang="ko-KR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, </a:t>
            </a: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기분이 나쁠 때 입을 삐죽하는 것</a:t>
            </a:r>
            <a:r>
              <a:rPr lang="en-US" altLang="ko-KR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, </a:t>
            </a:r>
            <a:r>
              <a:rPr lang="ko-KR" altLang="en-US" sz="4000" dirty="0" err="1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고개젓기</a:t>
            </a:r>
            <a:r>
              <a:rPr lang="en-US" altLang="ko-KR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, </a:t>
            </a: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끄덕</a:t>
            </a:r>
            <a:r>
              <a:rPr lang="en-US" altLang="ko-KR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, </a:t>
            </a: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실수 할 때 혀 내밀기</a:t>
            </a:r>
            <a:r>
              <a:rPr lang="en-US" altLang="ko-KR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, </a:t>
            </a: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아프거나 </a:t>
            </a:r>
            <a:r>
              <a:rPr lang="ko-KR" altLang="en-US" sz="4000" dirty="0" err="1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고통스러울때</a:t>
            </a: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 생기는 얼굴의 일그러짐</a:t>
            </a:r>
            <a:r>
              <a:rPr lang="en-US" altLang="ko-KR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, </a:t>
            </a: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운동선수들이 운동하며 힘들어하는 모습</a:t>
            </a:r>
            <a:r>
              <a:rPr lang="en-US" altLang="ko-KR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, </a:t>
            </a:r>
            <a:r>
              <a:rPr lang="ko-KR" altLang="en-US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그리고 사랑하는 사람에게 날려주는 윙크 등</a:t>
            </a:r>
            <a:r>
              <a:rPr lang="en-US" altLang="ko-KR" sz="400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….</a:t>
            </a:r>
          </a:p>
        </p:txBody>
      </p:sp>
      <p:pic>
        <p:nvPicPr>
          <p:cNvPr id="12" name="그림 11" descr="분필제목라인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8162" y="1303809"/>
            <a:ext cx="8067675" cy="180975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51521" y="487114"/>
            <a:ext cx="8382526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6000" spc="-150" dirty="0" smtClean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청각장애인</a:t>
            </a:r>
            <a:r>
              <a:rPr kumimoji="0" lang="en-US" altLang="ko-KR" sz="6000" spc="-150" dirty="0" smtClean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(</a:t>
            </a:r>
            <a:r>
              <a:rPr kumimoji="0" lang="ko-KR" altLang="en-US" sz="6000" spc="-150" dirty="0" smtClean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농인</a:t>
            </a:r>
            <a:r>
              <a:rPr kumimoji="0" lang="en-US" altLang="ko-KR" sz="6000" spc="-150" dirty="0" smtClean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)</a:t>
            </a:r>
            <a:r>
              <a:rPr kumimoji="0" lang="ko-KR" altLang="en-US" sz="6000" spc="-150" dirty="0" smtClean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을 대할 때</a:t>
            </a:r>
            <a:endParaRPr kumimoji="0" lang="en-US" altLang="ko-KR" sz="6000" spc="-150" dirty="0">
              <a:solidFill>
                <a:schemeClr val="bg1"/>
              </a:solidFill>
              <a:latin typeface="휴먼편지체" pitchFamily="18" charset="-127"/>
              <a:ea typeface="휴먼편지체" pitchFamily="18" charset="-127"/>
            </a:endParaRPr>
          </a:p>
        </p:txBody>
      </p:sp>
      <p:pic>
        <p:nvPicPr>
          <p:cNvPr id="12" name="그림 11" descr="분필제목라인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8162" y="1303809"/>
            <a:ext cx="8067675" cy="18097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83568" y="1772816"/>
            <a:ext cx="7704856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ko-KR" altLang="en-US" sz="4000" dirty="0" smtClean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어색한 감정이나 표정보다는 자연스러운 분위기와 웃는 얼굴로</a:t>
            </a:r>
            <a:r>
              <a:rPr lang="en-US" altLang="ko-KR" sz="4000" dirty="0" smtClean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…</a:t>
            </a: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ko-KR" altLang="en-US" sz="4000" dirty="0" err="1" smtClean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수어</a:t>
            </a:r>
            <a:r>
              <a:rPr lang="en-US" altLang="ko-KR" sz="4000" dirty="0" smtClean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, </a:t>
            </a:r>
            <a:r>
              <a:rPr lang="ko-KR" altLang="en-US" sz="4000" dirty="0" smtClean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구화</a:t>
            </a:r>
            <a:r>
              <a:rPr lang="en-US" altLang="ko-KR" sz="4000" dirty="0" smtClean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, </a:t>
            </a:r>
            <a:r>
              <a:rPr lang="ko-KR" altLang="en-US" sz="4000" dirty="0" smtClean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필담 등 청각장애인</a:t>
            </a:r>
            <a:r>
              <a:rPr lang="en-US" altLang="ko-KR" sz="4000" dirty="0" smtClean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(</a:t>
            </a:r>
            <a:r>
              <a:rPr lang="ko-KR" altLang="en-US" sz="4000" dirty="0" smtClean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농인</a:t>
            </a:r>
            <a:r>
              <a:rPr lang="en-US" altLang="ko-KR" sz="4000" dirty="0" smtClean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)</a:t>
            </a:r>
            <a:r>
              <a:rPr lang="ko-KR" altLang="en-US" sz="4000" dirty="0" smtClean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이 가장 편안해 하는 방법으로 소통</a:t>
            </a:r>
            <a:endParaRPr lang="en-US" altLang="ko-KR" sz="4000" dirty="0" smtClean="0">
              <a:solidFill>
                <a:schemeClr val="bg1"/>
              </a:solidFill>
              <a:latin typeface="휴먼편지체" pitchFamily="18" charset="-127"/>
              <a:ea typeface="휴먼편지체" pitchFamily="18" charset="-127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ko-KR" altLang="en-US" sz="4000" dirty="0" smtClean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듣지 못한다고 함부로 대하거나</a:t>
            </a:r>
            <a:r>
              <a:rPr lang="en-US" altLang="ko-KR" sz="4000" dirty="0" smtClean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, </a:t>
            </a:r>
            <a:r>
              <a:rPr lang="ko-KR" altLang="en-US" sz="4000" dirty="0" smtClean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반말을 해서는 안되고 반드시 예의를</a:t>
            </a:r>
            <a:r>
              <a:rPr lang="en-US" altLang="ko-KR" sz="4000" dirty="0" smtClean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…</a:t>
            </a:r>
            <a:r>
              <a:rPr lang="ko-KR" altLang="en-US" sz="4000" dirty="0" smtClean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 </a:t>
            </a:r>
            <a:endParaRPr lang="en-US" altLang="ko-KR" sz="4000" dirty="0">
              <a:solidFill>
                <a:schemeClr val="bg1"/>
              </a:solidFill>
              <a:latin typeface="휴먼편지체" pitchFamily="18" charset="-127"/>
              <a:ea typeface="휴먼편지체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540388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51521" y="487114"/>
            <a:ext cx="8382526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6000" spc="-150" dirty="0" smtClean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청각장애인</a:t>
            </a:r>
            <a:r>
              <a:rPr kumimoji="0" lang="en-US" altLang="ko-KR" sz="6000" spc="-150" dirty="0" smtClean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(</a:t>
            </a:r>
            <a:r>
              <a:rPr kumimoji="0" lang="ko-KR" altLang="en-US" sz="6000" spc="-150" dirty="0" smtClean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농인</a:t>
            </a:r>
            <a:r>
              <a:rPr kumimoji="0" lang="en-US" altLang="ko-KR" sz="6000" spc="-150" dirty="0" smtClean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)</a:t>
            </a:r>
            <a:r>
              <a:rPr kumimoji="0" lang="ko-KR" altLang="en-US" sz="6000" spc="-150" dirty="0" smtClean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을 대할 때</a:t>
            </a:r>
            <a:endParaRPr kumimoji="0" lang="en-US" altLang="ko-KR" sz="6000" spc="-150" dirty="0">
              <a:solidFill>
                <a:schemeClr val="bg1"/>
              </a:solidFill>
              <a:latin typeface="휴먼편지체" pitchFamily="18" charset="-127"/>
              <a:ea typeface="휴먼편지체" pitchFamily="18" charset="-127"/>
            </a:endParaRPr>
          </a:p>
        </p:txBody>
      </p:sp>
      <p:pic>
        <p:nvPicPr>
          <p:cNvPr id="12" name="그림 11" descr="분필제목라인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8162" y="1303809"/>
            <a:ext cx="8067675" cy="18097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83568" y="1772816"/>
            <a:ext cx="7704856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ko-KR" altLang="en-US" sz="4000" dirty="0" smtClean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청각장애인</a:t>
            </a:r>
            <a:r>
              <a:rPr lang="en-US" altLang="ko-KR" sz="4000" dirty="0" smtClean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(</a:t>
            </a:r>
            <a:r>
              <a:rPr lang="ko-KR" altLang="en-US" sz="4000" dirty="0" smtClean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농인</a:t>
            </a:r>
            <a:r>
              <a:rPr lang="en-US" altLang="ko-KR" sz="4000" dirty="0" smtClean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)</a:t>
            </a:r>
            <a:r>
              <a:rPr lang="ko-KR" altLang="en-US" sz="4000" dirty="0" smtClean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과 동석할 때</a:t>
            </a:r>
            <a:r>
              <a:rPr lang="en-US" altLang="ko-KR" sz="4000" dirty="0" smtClean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, </a:t>
            </a:r>
            <a:r>
              <a:rPr lang="ko-KR" altLang="en-US" sz="4000" dirty="0" err="1" smtClean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건청인끼리</a:t>
            </a:r>
            <a:r>
              <a:rPr lang="ko-KR" altLang="en-US" sz="4000" dirty="0" smtClean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 속삭이며 대화하는 것은 삼가하기</a:t>
            </a:r>
            <a:endParaRPr lang="en-US" altLang="ko-KR" sz="4000" dirty="0" smtClean="0">
              <a:solidFill>
                <a:schemeClr val="bg1"/>
              </a:solidFill>
              <a:latin typeface="휴먼편지체" pitchFamily="18" charset="-127"/>
              <a:ea typeface="휴먼편지체" pitchFamily="18" charset="-127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ko-KR" sz="4000" dirty="0" smtClean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‘</a:t>
            </a:r>
            <a:r>
              <a:rPr lang="ko-KR" altLang="en-US" sz="4000" dirty="0" smtClean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소리</a:t>
            </a:r>
            <a:r>
              <a:rPr lang="en-US" altLang="ko-KR" sz="4000" dirty="0" smtClean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＇</a:t>
            </a:r>
            <a:r>
              <a:rPr lang="ko-KR" altLang="en-US" sz="4000" dirty="0" smtClean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로 인한 급한 일이 생겼을 경우 </a:t>
            </a:r>
            <a:r>
              <a:rPr lang="ko-KR" altLang="en-US" sz="4000" dirty="0" err="1" smtClean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건청인이</a:t>
            </a:r>
            <a:r>
              <a:rPr lang="ko-KR" altLang="en-US" sz="4000" dirty="0" smtClean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 먼저 행동한 후 반드시 설명해주기</a:t>
            </a:r>
            <a:endParaRPr lang="en-US" altLang="ko-KR" sz="4000" dirty="0">
              <a:solidFill>
                <a:schemeClr val="bg1"/>
              </a:solidFill>
              <a:latin typeface="휴먼편지체" pitchFamily="18" charset="-127"/>
              <a:ea typeface="휴먼편지체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827572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55576" y="378633"/>
            <a:ext cx="510526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6000" spc="-150" dirty="0" err="1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수어</a:t>
            </a:r>
            <a:r>
              <a:rPr kumimoji="0" lang="ko-KR" altLang="en-US" sz="6000" spc="-15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 배우기 </a:t>
            </a:r>
            <a:endParaRPr kumimoji="0" lang="en-US" altLang="ko-KR" sz="6000" spc="-150" dirty="0">
              <a:solidFill>
                <a:schemeClr val="bg1"/>
              </a:solidFill>
              <a:latin typeface="휴먼편지체" pitchFamily="18" charset="-127"/>
              <a:ea typeface="휴먼편지체" pitchFamily="18" charset="-127"/>
            </a:endParaRPr>
          </a:p>
        </p:txBody>
      </p:sp>
      <p:pic>
        <p:nvPicPr>
          <p:cNvPr id="12" name="그림 11" descr="분필제목라인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8162" y="1303809"/>
            <a:ext cx="8067675" cy="180975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4441195" y="3244334"/>
            <a:ext cx="2616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/>
              <a:t>·</a:t>
            </a:r>
            <a:endParaRPr lang="ko-KR" altLang="en-US" dirty="0"/>
          </a:p>
        </p:txBody>
      </p:sp>
      <p:pic>
        <p:nvPicPr>
          <p:cNvPr id="3" name="그림 2" descr="과일이(가) 표시된 사진&#10;&#10;자동 생성된 설명">
            <a:extLst>
              <a:ext uri="{FF2B5EF4-FFF2-40B4-BE49-F238E27FC236}">
                <a16:creationId xmlns:a16="http://schemas.microsoft.com/office/drawing/2014/main" id="{848A5976-5C0A-4816-9266-150E5BFB57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9" y="1524000"/>
            <a:ext cx="7922268" cy="435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8671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55576" y="378633"/>
            <a:ext cx="510526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6000" spc="-150" dirty="0" err="1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수어</a:t>
            </a:r>
            <a:r>
              <a:rPr kumimoji="0" lang="ko-KR" altLang="en-US" sz="6000" spc="-15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 배우기 </a:t>
            </a:r>
            <a:endParaRPr kumimoji="0" lang="en-US" altLang="ko-KR" sz="6000" spc="-150" dirty="0">
              <a:solidFill>
                <a:schemeClr val="bg1"/>
              </a:solidFill>
              <a:latin typeface="휴먼편지체" pitchFamily="18" charset="-127"/>
              <a:ea typeface="휴먼편지체" pitchFamily="18" charset="-127"/>
            </a:endParaRPr>
          </a:p>
        </p:txBody>
      </p:sp>
      <p:pic>
        <p:nvPicPr>
          <p:cNvPr id="12" name="그림 11" descr="분필제목라인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8162" y="1303809"/>
            <a:ext cx="8067675" cy="180975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4441195" y="3244334"/>
            <a:ext cx="2616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/>
              <a:t>·</a:t>
            </a:r>
            <a:endParaRPr lang="ko-KR" altLang="en-US" dirty="0"/>
          </a:p>
        </p:txBody>
      </p:sp>
      <p:pic>
        <p:nvPicPr>
          <p:cNvPr id="4" name="그림 3" descr="그리기이(가) 표시된 사진&#10;&#10;자동 생성된 설명">
            <a:extLst>
              <a:ext uri="{FF2B5EF4-FFF2-40B4-BE49-F238E27FC236}">
                <a16:creationId xmlns:a16="http://schemas.microsoft.com/office/drawing/2014/main" id="{1D6F463E-95D1-496C-B8FC-914E7B0689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524000"/>
            <a:ext cx="7488832" cy="4497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4418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55576" y="378633"/>
            <a:ext cx="510526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6000" spc="-150" dirty="0" err="1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수어</a:t>
            </a:r>
            <a:r>
              <a:rPr kumimoji="0" lang="ko-KR" altLang="en-US" sz="6000" spc="-15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 배우기 </a:t>
            </a:r>
            <a:endParaRPr kumimoji="0" lang="en-US" altLang="ko-KR" sz="6000" spc="-150" dirty="0">
              <a:solidFill>
                <a:schemeClr val="bg1"/>
              </a:solidFill>
              <a:latin typeface="휴먼편지체" pitchFamily="18" charset="-127"/>
              <a:ea typeface="휴먼편지체" pitchFamily="18" charset="-127"/>
            </a:endParaRPr>
          </a:p>
        </p:txBody>
      </p:sp>
      <p:pic>
        <p:nvPicPr>
          <p:cNvPr id="12" name="그림 11" descr="분필제목라인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8162" y="1303809"/>
            <a:ext cx="8067675" cy="180975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4441195" y="3244334"/>
            <a:ext cx="2616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/>
              <a:t>·</a:t>
            </a:r>
            <a:endParaRPr lang="ko-KR" altLang="en-US" dirty="0"/>
          </a:p>
        </p:txBody>
      </p:sp>
      <p:pic>
        <p:nvPicPr>
          <p:cNvPr id="3" name="그림 2" descr="그리기이(가) 표시된 사진&#10;&#10;자동 생성된 설명">
            <a:extLst>
              <a:ext uri="{FF2B5EF4-FFF2-40B4-BE49-F238E27FC236}">
                <a16:creationId xmlns:a16="http://schemas.microsoft.com/office/drawing/2014/main" id="{52E2759B-B7BD-4C73-B536-CA1DE2B152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772816"/>
            <a:ext cx="7344816" cy="4248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67137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55576" y="378633"/>
            <a:ext cx="510526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6000" spc="-150" dirty="0" err="1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수어</a:t>
            </a:r>
            <a:r>
              <a:rPr kumimoji="0" lang="ko-KR" altLang="en-US" sz="6000" spc="-150" dirty="0">
                <a:solidFill>
                  <a:schemeClr val="bg1"/>
                </a:solidFill>
                <a:latin typeface="휴먼편지체" pitchFamily="18" charset="-127"/>
                <a:ea typeface="휴먼편지체" pitchFamily="18" charset="-127"/>
              </a:rPr>
              <a:t> 배우기 </a:t>
            </a:r>
            <a:endParaRPr kumimoji="0" lang="en-US" altLang="ko-KR" sz="6000" spc="-150" dirty="0">
              <a:solidFill>
                <a:schemeClr val="bg1"/>
              </a:solidFill>
              <a:latin typeface="휴먼편지체" pitchFamily="18" charset="-127"/>
              <a:ea typeface="휴먼편지체" pitchFamily="18" charset="-127"/>
            </a:endParaRPr>
          </a:p>
        </p:txBody>
      </p:sp>
      <p:pic>
        <p:nvPicPr>
          <p:cNvPr id="12" name="그림 11" descr="분필제목라인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8162" y="1303809"/>
            <a:ext cx="8067675" cy="180975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4441195" y="3244334"/>
            <a:ext cx="2616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/>
              <a:t>·</a:t>
            </a:r>
            <a:endParaRPr lang="ko-KR" altLang="en-US" dirty="0"/>
          </a:p>
        </p:txBody>
      </p:sp>
      <p:pic>
        <p:nvPicPr>
          <p:cNvPr id="4" name="그림 3" descr="시계이(가) 표시된 사진&#10;&#10;자동 생성된 설명">
            <a:extLst>
              <a:ext uri="{FF2B5EF4-FFF2-40B4-BE49-F238E27FC236}">
                <a16:creationId xmlns:a16="http://schemas.microsoft.com/office/drawing/2014/main" id="{E296CE03-FCB8-44B3-92CB-EBF8041E3A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524000"/>
            <a:ext cx="7488832" cy="4713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10781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 descr="참잘했어요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52750" y="1800225"/>
            <a:ext cx="3238500" cy="325755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514110" y="6135687"/>
            <a:ext cx="22820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800" dirty="0">
                <a:solidFill>
                  <a:schemeClr val="accent3">
                    <a:lumMod val="60000"/>
                    <a:lumOff val="40000"/>
                  </a:schemeClr>
                </a:solidFill>
                <a:latin typeface="나눔고딕" pitchFamily="50" charset="-127"/>
                <a:ea typeface="나눔고딕" pitchFamily="50" charset="-127"/>
              </a:rPr>
              <a:t>이 문서는 </a:t>
            </a:r>
            <a:r>
              <a:rPr lang="ko-KR" altLang="en-US" sz="800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나눔고딕" pitchFamily="50" charset="-127"/>
                <a:ea typeface="나눔고딕" pitchFamily="50" charset="-127"/>
              </a:rPr>
              <a:t>나눔글꼴로</a:t>
            </a:r>
            <a:r>
              <a:rPr lang="ko-KR" altLang="en-US" sz="800" dirty="0">
                <a:solidFill>
                  <a:schemeClr val="accent3">
                    <a:lumMod val="60000"/>
                    <a:lumOff val="40000"/>
                  </a:schemeClr>
                </a:solidFill>
                <a:latin typeface="나눔고딕" pitchFamily="50" charset="-127"/>
                <a:ea typeface="나눔고딕" pitchFamily="50" charset="-127"/>
              </a:rPr>
              <a:t> 작성되었습니다</a:t>
            </a:r>
            <a:r>
              <a:rPr lang="en-US" altLang="ko-KR" sz="800" dirty="0">
                <a:solidFill>
                  <a:schemeClr val="accent3">
                    <a:lumMod val="60000"/>
                    <a:lumOff val="40000"/>
                  </a:schemeClr>
                </a:solidFill>
                <a:latin typeface="나눔고딕" pitchFamily="50" charset="-127"/>
                <a:ea typeface="나눔고딕" pitchFamily="50" charset="-127"/>
              </a:rPr>
              <a:t>. </a:t>
            </a:r>
            <a:r>
              <a:rPr lang="ko-KR" altLang="en-US" sz="800" u="sng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hlinkClick r:id="rId3"/>
              </a:rPr>
              <a:t>설치하기</a:t>
            </a:r>
            <a:r>
              <a:rPr lang="ko-KR" altLang="en-US" sz="800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hlinkClick r:id="rId3"/>
              </a:rPr>
              <a:t/>
            </a:r>
            <a:br>
              <a:rPr lang="ko-KR" altLang="en-US" sz="800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hlinkClick r:id="rId3"/>
              </a:rPr>
            </a:br>
            <a:endParaRPr lang="en-US" altLang="ko-KR" sz="800" spc="-20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사용자 지정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9BBB59"/>
      </a:hlink>
      <a:folHlink>
        <a:srgbClr val="C3D69B"/>
      </a:folHlink>
    </a:clrScheme>
    <a:fontScheme name="칠판">
      <a:majorFont>
        <a:latin typeface="나눔손글씨 펜"/>
        <a:ea typeface="나눔손글씨 펜"/>
        <a:cs typeface=""/>
      </a:majorFont>
      <a:minorFont>
        <a:latin typeface="나눔손글씨 펜"/>
        <a:ea typeface="나눔손글씨 펜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734</TotalTime>
  <Words>480</Words>
  <Application>Microsoft Office PowerPoint</Application>
  <PresentationFormat>화면 슬라이드 쇼(4:3)</PresentationFormat>
  <Paragraphs>72</Paragraphs>
  <Slides>18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18</vt:i4>
      </vt:variant>
    </vt:vector>
  </HeadingPairs>
  <TitlesOfParts>
    <vt:vector size="25" baseType="lpstr">
      <vt:lpstr>HY바다M</vt:lpstr>
      <vt:lpstr>맑은 고딕</vt:lpstr>
      <vt:lpstr>휴먼편지체</vt:lpstr>
      <vt:lpstr>나눔손글씨 펜</vt:lpstr>
      <vt:lpstr>Arial</vt:lpstr>
      <vt:lpstr>나눔고딕</vt:lpstr>
      <vt:lpstr>Office 테마</vt:lpstr>
      <vt:lpstr>PowerPoint 프레젠테이션</vt:lpstr>
      <vt:lpstr>PowerPoint 프레젠테이션</vt:lpstr>
      <vt:lpstr>농문화란?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네이버 한글캠페인</dc:creator>
  <cp:lastModifiedBy>수어지원-공미현</cp:lastModifiedBy>
  <cp:revision>42</cp:revision>
  <dcterms:created xsi:type="dcterms:W3CDTF">2011-09-01T09:12:42Z</dcterms:created>
  <dcterms:modified xsi:type="dcterms:W3CDTF">2020-08-20T00:46:27Z</dcterms:modified>
</cp:coreProperties>
</file>